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Override1.xml" ContentType="application/vnd.openxmlformats-officedocument.themeOverrid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theme/themeOverride2.xml" ContentType="application/vnd.openxmlformats-officedocument.themeOverrid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47" r:id="rId9"/>
    <p:sldMasterId id="2147483759" r:id="rId10"/>
    <p:sldMasterId id="2147483771" r:id="rId11"/>
    <p:sldMasterId id="2147483784" r:id="rId12"/>
    <p:sldMasterId id="2147483796" r:id="rId13"/>
    <p:sldMasterId id="2147483809" r:id="rId14"/>
  </p:sldMasterIdLst>
  <p:notesMasterIdLst>
    <p:notesMasterId r:id="rId25"/>
  </p:notesMasterIdLst>
  <p:handoutMasterIdLst>
    <p:handoutMasterId r:id="rId26"/>
  </p:handoutMasterIdLst>
  <p:sldIdLst>
    <p:sldId id="288" r:id="rId15"/>
    <p:sldId id="256" r:id="rId16"/>
    <p:sldId id="267" r:id="rId17"/>
    <p:sldId id="286" r:id="rId18"/>
    <p:sldId id="285" r:id="rId19"/>
    <p:sldId id="287" r:id="rId20"/>
    <p:sldId id="283" r:id="rId21"/>
    <p:sldId id="261" r:id="rId22"/>
    <p:sldId id="270" r:id="rId23"/>
    <p:sldId id="257" r:id="rId24"/>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nedy-Chouane_M" initials="MGK" lastIdx="13" clrIdx="0"/>
  <p:cmAuthor id="1" name="Chevalier_A" initials="C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4" autoAdjust="0"/>
    <p:restoredTop sz="69475" autoAdjust="0"/>
  </p:normalViewPr>
  <p:slideViewPr>
    <p:cSldViewPr>
      <p:cViewPr varScale="1">
        <p:scale>
          <a:sx n="80" d="100"/>
          <a:sy n="80" d="100"/>
        </p:scale>
        <p:origin x="-25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C8D2E-2C5C-4E16-94DF-CF946B4018C6}" type="doc">
      <dgm:prSet loTypeId="urn:microsoft.com/office/officeart/2005/8/layout/venn1" loCatId="relationship" qsTypeId="urn:microsoft.com/office/officeart/2005/8/quickstyle/simple1" qsCatId="simple" csTypeId="urn:microsoft.com/office/officeart/2005/8/colors/colorful5" csCatId="colorful" phldr="1"/>
      <dgm:spPr/>
    </dgm:pt>
    <dgm:pt modelId="{FBF3BD49-DDC0-40B5-8265-756297CECE6F}">
      <dgm:prSet phldrT="[Text]" custT="1"/>
      <dgm:spPr>
        <a:solidFill>
          <a:schemeClr val="accent5">
            <a:lumMod val="90000"/>
            <a:alpha val="50000"/>
          </a:schemeClr>
        </a:solidFill>
      </dgm:spPr>
      <dgm:t>
        <a:bodyPr/>
        <a:lstStyle/>
        <a:p>
          <a:r>
            <a:rPr lang="en-GB" sz="2000" b="1" dirty="0" smtClean="0"/>
            <a:t>Sharing experiences,</a:t>
          </a:r>
          <a:br>
            <a:rPr lang="en-GB" sz="2000" b="1" dirty="0" smtClean="0"/>
          </a:br>
          <a:r>
            <a:rPr lang="en-GB" sz="2000" b="1" dirty="0" smtClean="0"/>
            <a:t>peer learning</a:t>
          </a:r>
          <a:endParaRPr lang="en-GB" sz="2000" b="1" dirty="0"/>
        </a:p>
      </dgm:t>
    </dgm:pt>
    <dgm:pt modelId="{6810897F-B667-4B43-B53E-85533BFB9333}" type="parTrans" cxnId="{D787C849-6DCF-4D5D-9988-FFCBE913B56E}">
      <dgm:prSet/>
      <dgm:spPr/>
      <dgm:t>
        <a:bodyPr/>
        <a:lstStyle/>
        <a:p>
          <a:endParaRPr lang="en-GB"/>
        </a:p>
      </dgm:t>
    </dgm:pt>
    <dgm:pt modelId="{6965321C-1FB1-481C-BA6A-25BB03A0E620}" type="sibTrans" cxnId="{D787C849-6DCF-4D5D-9988-FFCBE913B56E}">
      <dgm:prSet/>
      <dgm:spPr/>
      <dgm:t>
        <a:bodyPr/>
        <a:lstStyle/>
        <a:p>
          <a:endParaRPr lang="en-GB"/>
        </a:p>
      </dgm:t>
    </dgm:pt>
    <dgm:pt modelId="{6C5294FD-F6BC-4676-9BB6-99FFC4B12BC2}">
      <dgm:prSet phldrT="[Text]" custT="1"/>
      <dgm:spPr/>
      <dgm:t>
        <a:bodyPr/>
        <a:lstStyle/>
        <a:p>
          <a:r>
            <a:rPr lang="en-GB" sz="2000" b="1" dirty="0" smtClean="0"/>
            <a:t>Developing norms and guidance</a:t>
          </a:r>
          <a:endParaRPr lang="en-GB" sz="2000" b="1" dirty="0"/>
        </a:p>
      </dgm:t>
    </dgm:pt>
    <dgm:pt modelId="{459EA6B4-8CFB-405F-BED2-8737A0F74C16}" type="parTrans" cxnId="{75CB21FB-E46B-4683-8984-9A054432075C}">
      <dgm:prSet/>
      <dgm:spPr/>
      <dgm:t>
        <a:bodyPr/>
        <a:lstStyle/>
        <a:p>
          <a:endParaRPr lang="en-GB"/>
        </a:p>
      </dgm:t>
    </dgm:pt>
    <dgm:pt modelId="{F3EC445D-A5C6-4D8B-A967-976E7F4B1C26}" type="sibTrans" cxnId="{75CB21FB-E46B-4683-8984-9A054432075C}">
      <dgm:prSet/>
      <dgm:spPr/>
      <dgm:t>
        <a:bodyPr/>
        <a:lstStyle/>
        <a:p>
          <a:endParaRPr lang="en-GB"/>
        </a:p>
      </dgm:t>
    </dgm:pt>
    <dgm:pt modelId="{672988F3-5798-40EF-AD7F-D7779A7A980A}">
      <dgm:prSet phldrT="[Text]" custT="1"/>
      <dgm:spPr>
        <a:solidFill>
          <a:schemeClr val="accent2">
            <a:lumMod val="40000"/>
            <a:lumOff val="60000"/>
            <a:alpha val="50000"/>
          </a:schemeClr>
        </a:solidFill>
      </dgm:spPr>
      <dgm:t>
        <a:bodyPr/>
        <a:lstStyle/>
        <a:p>
          <a:r>
            <a:rPr lang="en-GB" sz="2000" b="1" dirty="0" smtClean="0"/>
            <a:t>Facilitating collaboration and joint evaluation</a:t>
          </a:r>
          <a:endParaRPr lang="en-GB" sz="2000" b="1" dirty="0"/>
        </a:p>
      </dgm:t>
    </dgm:pt>
    <dgm:pt modelId="{422E325A-D3DA-47DD-A3E7-B064CD3AC9D3}" type="parTrans" cxnId="{27B347D7-19C4-4BF3-A81B-E218D6FA9B25}">
      <dgm:prSet/>
      <dgm:spPr/>
      <dgm:t>
        <a:bodyPr/>
        <a:lstStyle/>
        <a:p>
          <a:endParaRPr lang="en-GB"/>
        </a:p>
      </dgm:t>
    </dgm:pt>
    <dgm:pt modelId="{8CB21E99-47B7-4F5D-8D3D-5672522A8BDF}" type="sibTrans" cxnId="{27B347D7-19C4-4BF3-A81B-E218D6FA9B25}">
      <dgm:prSet/>
      <dgm:spPr/>
      <dgm:t>
        <a:bodyPr/>
        <a:lstStyle/>
        <a:p>
          <a:endParaRPr lang="en-GB"/>
        </a:p>
      </dgm:t>
    </dgm:pt>
    <dgm:pt modelId="{65340163-E0D8-4B44-8FF8-4754C3E1FD9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000" b="1" dirty="0" smtClean="0"/>
            <a:t>Knowledge management &amp; linking to policy communities</a:t>
          </a:r>
        </a:p>
        <a:p>
          <a:pPr defTabSz="889000">
            <a:lnSpc>
              <a:spcPct val="90000"/>
            </a:lnSpc>
            <a:spcBef>
              <a:spcPct val="0"/>
            </a:spcBef>
            <a:spcAft>
              <a:spcPct val="35000"/>
            </a:spcAft>
          </a:pPr>
          <a:endParaRPr lang="en-GB" sz="2000" b="1" dirty="0"/>
        </a:p>
      </dgm:t>
    </dgm:pt>
    <dgm:pt modelId="{017DA779-99B2-495D-9CBE-ADDA524E6F76}" type="parTrans" cxnId="{6DDB6016-155D-43B7-98F1-80E0B899F91C}">
      <dgm:prSet/>
      <dgm:spPr/>
      <dgm:t>
        <a:bodyPr/>
        <a:lstStyle/>
        <a:p>
          <a:endParaRPr lang="en-GB"/>
        </a:p>
      </dgm:t>
    </dgm:pt>
    <dgm:pt modelId="{1DDD5C1C-45CA-475A-8F66-14313A3759C0}" type="sibTrans" cxnId="{6DDB6016-155D-43B7-98F1-80E0B899F91C}">
      <dgm:prSet/>
      <dgm:spPr/>
      <dgm:t>
        <a:bodyPr/>
        <a:lstStyle/>
        <a:p>
          <a:endParaRPr lang="en-GB"/>
        </a:p>
      </dgm:t>
    </dgm:pt>
    <dgm:pt modelId="{009A09DC-9B14-4C01-A1CF-F785AE18E6D1}" type="pres">
      <dgm:prSet presAssocID="{507C8D2E-2C5C-4E16-94DF-CF946B4018C6}" presName="compositeShape" presStyleCnt="0">
        <dgm:presLayoutVars>
          <dgm:chMax val="7"/>
          <dgm:dir/>
          <dgm:resizeHandles val="exact"/>
        </dgm:presLayoutVars>
      </dgm:prSet>
      <dgm:spPr/>
    </dgm:pt>
    <dgm:pt modelId="{3AF057DB-0947-4FEA-9BAE-4AB827B66A36}" type="pres">
      <dgm:prSet presAssocID="{FBF3BD49-DDC0-40B5-8265-756297CECE6F}" presName="circ1" presStyleLbl="vennNode1" presStyleIdx="0" presStyleCnt="4" custScaleX="196332" custScaleY="79426" custLinFactNeighborX="217" custLinFactNeighborY="-7067"/>
      <dgm:spPr/>
      <dgm:t>
        <a:bodyPr/>
        <a:lstStyle/>
        <a:p>
          <a:endParaRPr lang="en-GB"/>
        </a:p>
      </dgm:t>
    </dgm:pt>
    <dgm:pt modelId="{7570C899-642C-4930-9CC2-9B34A4CB32AA}" type="pres">
      <dgm:prSet presAssocID="{FBF3BD49-DDC0-40B5-8265-756297CECE6F}" presName="circ1Tx" presStyleLbl="revTx" presStyleIdx="0" presStyleCnt="0">
        <dgm:presLayoutVars>
          <dgm:chMax val="0"/>
          <dgm:chPref val="0"/>
          <dgm:bulletEnabled val="1"/>
        </dgm:presLayoutVars>
      </dgm:prSet>
      <dgm:spPr/>
      <dgm:t>
        <a:bodyPr/>
        <a:lstStyle/>
        <a:p>
          <a:endParaRPr lang="en-GB"/>
        </a:p>
      </dgm:t>
    </dgm:pt>
    <dgm:pt modelId="{537DC06C-79D5-431E-8AF7-E0EA2234B423}" type="pres">
      <dgm:prSet presAssocID="{6C5294FD-F6BC-4676-9BB6-99FFC4B12BC2}" presName="circ2" presStyleLbl="vennNode1" presStyleIdx="1" presStyleCnt="4" custScaleX="205017" custScaleY="88585" custLinFactNeighborX="19034" custLinFactNeighborY="962"/>
      <dgm:spPr/>
      <dgm:t>
        <a:bodyPr/>
        <a:lstStyle/>
        <a:p>
          <a:endParaRPr lang="en-GB"/>
        </a:p>
      </dgm:t>
    </dgm:pt>
    <dgm:pt modelId="{7C1CE3A9-018F-44CD-9C54-4B559B4578CB}" type="pres">
      <dgm:prSet presAssocID="{6C5294FD-F6BC-4676-9BB6-99FFC4B12BC2}" presName="circ2Tx" presStyleLbl="revTx" presStyleIdx="0" presStyleCnt="0">
        <dgm:presLayoutVars>
          <dgm:chMax val="0"/>
          <dgm:chPref val="0"/>
          <dgm:bulletEnabled val="1"/>
        </dgm:presLayoutVars>
      </dgm:prSet>
      <dgm:spPr/>
      <dgm:t>
        <a:bodyPr/>
        <a:lstStyle/>
        <a:p>
          <a:endParaRPr lang="en-GB"/>
        </a:p>
      </dgm:t>
    </dgm:pt>
    <dgm:pt modelId="{5FCF38D9-B68B-40F9-B02A-8159315E1EE6}" type="pres">
      <dgm:prSet presAssocID="{65340163-E0D8-4B44-8FF8-4754C3E1FD96}" presName="circ3" presStyleLbl="vennNode1" presStyleIdx="2" presStyleCnt="4" custScaleX="203591" custScaleY="83151" custLinFactNeighborX="-577" custLinFactNeighborY="10349"/>
      <dgm:spPr/>
      <dgm:t>
        <a:bodyPr/>
        <a:lstStyle/>
        <a:p>
          <a:endParaRPr lang="en-GB"/>
        </a:p>
      </dgm:t>
    </dgm:pt>
    <dgm:pt modelId="{B0184DCE-91E4-4AAC-9146-AC22C671D0D7}" type="pres">
      <dgm:prSet presAssocID="{65340163-E0D8-4B44-8FF8-4754C3E1FD96}" presName="circ3Tx" presStyleLbl="revTx" presStyleIdx="0" presStyleCnt="0">
        <dgm:presLayoutVars>
          <dgm:chMax val="0"/>
          <dgm:chPref val="0"/>
          <dgm:bulletEnabled val="1"/>
        </dgm:presLayoutVars>
      </dgm:prSet>
      <dgm:spPr/>
      <dgm:t>
        <a:bodyPr/>
        <a:lstStyle/>
        <a:p>
          <a:endParaRPr lang="en-GB"/>
        </a:p>
      </dgm:t>
    </dgm:pt>
    <dgm:pt modelId="{3F437F68-CAD8-4B09-8956-8AC95D2FF7B1}" type="pres">
      <dgm:prSet presAssocID="{672988F3-5798-40EF-AD7F-D7779A7A980A}" presName="circ4" presStyleLbl="vennNode1" presStyleIdx="3" presStyleCnt="4" custScaleX="197073" custScaleY="88585" custLinFactNeighborX="-13680" custLinFactNeighborY="962"/>
      <dgm:spPr/>
      <dgm:t>
        <a:bodyPr/>
        <a:lstStyle/>
        <a:p>
          <a:endParaRPr lang="en-GB"/>
        </a:p>
      </dgm:t>
    </dgm:pt>
    <dgm:pt modelId="{36E2367A-AD95-427E-B40B-A0F95084EA10}" type="pres">
      <dgm:prSet presAssocID="{672988F3-5798-40EF-AD7F-D7779A7A980A}" presName="circ4Tx" presStyleLbl="revTx" presStyleIdx="0" presStyleCnt="0">
        <dgm:presLayoutVars>
          <dgm:chMax val="0"/>
          <dgm:chPref val="0"/>
          <dgm:bulletEnabled val="1"/>
        </dgm:presLayoutVars>
      </dgm:prSet>
      <dgm:spPr/>
      <dgm:t>
        <a:bodyPr/>
        <a:lstStyle/>
        <a:p>
          <a:endParaRPr lang="en-GB"/>
        </a:p>
      </dgm:t>
    </dgm:pt>
  </dgm:ptLst>
  <dgm:cxnLst>
    <dgm:cxn modelId="{0BA2CF46-A6B4-4A8F-9D86-53E7671CE977}" type="presOf" srcId="{672988F3-5798-40EF-AD7F-D7779A7A980A}" destId="{36E2367A-AD95-427E-B40B-A0F95084EA10}" srcOrd="1" destOrd="0" presId="urn:microsoft.com/office/officeart/2005/8/layout/venn1"/>
    <dgm:cxn modelId="{EEFD1017-989D-4B26-93E7-601F67965331}" type="presOf" srcId="{672988F3-5798-40EF-AD7F-D7779A7A980A}" destId="{3F437F68-CAD8-4B09-8956-8AC95D2FF7B1}" srcOrd="0" destOrd="0" presId="urn:microsoft.com/office/officeart/2005/8/layout/venn1"/>
    <dgm:cxn modelId="{AA853D5C-3B4B-46D1-AD24-8966ED6BC80F}" type="presOf" srcId="{FBF3BD49-DDC0-40B5-8265-756297CECE6F}" destId="{3AF057DB-0947-4FEA-9BAE-4AB827B66A36}" srcOrd="0" destOrd="0" presId="urn:microsoft.com/office/officeart/2005/8/layout/venn1"/>
    <dgm:cxn modelId="{3BEAA859-5336-459A-BF42-ED93A38D37DE}" type="presOf" srcId="{6C5294FD-F6BC-4676-9BB6-99FFC4B12BC2}" destId="{537DC06C-79D5-431E-8AF7-E0EA2234B423}" srcOrd="0" destOrd="0" presId="urn:microsoft.com/office/officeart/2005/8/layout/venn1"/>
    <dgm:cxn modelId="{27B347D7-19C4-4BF3-A81B-E218D6FA9B25}" srcId="{507C8D2E-2C5C-4E16-94DF-CF946B4018C6}" destId="{672988F3-5798-40EF-AD7F-D7779A7A980A}" srcOrd="3" destOrd="0" parTransId="{422E325A-D3DA-47DD-A3E7-B064CD3AC9D3}" sibTransId="{8CB21E99-47B7-4F5D-8D3D-5672522A8BDF}"/>
    <dgm:cxn modelId="{6DDB6016-155D-43B7-98F1-80E0B899F91C}" srcId="{507C8D2E-2C5C-4E16-94DF-CF946B4018C6}" destId="{65340163-E0D8-4B44-8FF8-4754C3E1FD96}" srcOrd="2" destOrd="0" parTransId="{017DA779-99B2-495D-9CBE-ADDA524E6F76}" sibTransId="{1DDD5C1C-45CA-475A-8F66-14313A3759C0}"/>
    <dgm:cxn modelId="{A00F533C-5EAF-4020-8A63-6E0E1C9E700F}" type="presOf" srcId="{65340163-E0D8-4B44-8FF8-4754C3E1FD96}" destId="{5FCF38D9-B68B-40F9-B02A-8159315E1EE6}" srcOrd="0" destOrd="0" presId="urn:microsoft.com/office/officeart/2005/8/layout/venn1"/>
    <dgm:cxn modelId="{75CB21FB-E46B-4683-8984-9A054432075C}" srcId="{507C8D2E-2C5C-4E16-94DF-CF946B4018C6}" destId="{6C5294FD-F6BC-4676-9BB6-99FFC4B12BC2}" srcOrd="1" destOrd="0" parTransId="{459EA6B4-8CFB-405F-BED2-8737A0F74C16}" sibTransId="{F3EC445D-A5C6-4D8B-A967-976E7F4B1C26}"/>
    <dgm:cxn modelId="{1E689E00-1BBB-4B61-A0E1-E6C65E38F9CA}" type="presOf" srcId="{507C8D2E-2C5C-4E16-94DF-CF946B4018C6}" destId="{009A09DC-9B14-4C01-A1CF-F785AE18E6D1}" srcOrd="0" destOrd="0" presId="urn:microsoft.com/office/officeart/2005/8/layout/venn1"/>
    <dgm:cxn modelId="{C8889E48-265E-4792-8BE5-5B1E06CB6975}" type="presOf" srcId="{6C5294FD-F6BC-4676-9BB6-99FFC4B12BC2}" destId="{7C1CE3A9-018F-44CD-9C54-4B559B4578CB}" srcOrd="1" destOrd="0" presId="urn:microsoft.com/office/officeart/2005/8/layout/venn1"/>
    <dgm:cxn modelId="{F4E11511-A202-409C-A1C3-D432FC3B13E4}" type="presOf" srcId="{65340163-E0D8-4B44-8FF8-4754C3E1FD96}" destId="{B0184DCE-91E4-4AAC-9146-AC22C671D0D7}" srcOrd="1" destOrd="0" presId="urn:microsoft.com/office/officeart/2005/8/layout/venn1"/>
    <dgm:cxn modelId="{D787C849-6DCF-4D5D-9988-FFCBE913B56E}" srcId="{507C8D2E-2C5C-4E16-94DF-CF946B4018C6}" destId="{FBF3BD49-DDC0-40B5-8265-756297CECE6F}" srcOrd="0" destOrd="0" parTransId="{6810897F-B667-4B43-B53E-85533BFB9333}" sibTransId="{6965321C-1FB1-481C-BA6A-25BB03A0E620}"/>
    <dgm:cxn modelId="{1A3D7315-2EEC-4DBD-B4C1-5F056C48A08D}" type="presOf" srcId="{FBF3BD49-DDC0-40B5-8265-756297CECE6F}" destId="{7570C899-642C-4930-9CC2-9B34A4CB32AA}" srcOrd="1" destOrd="0" presId="urn:microsoft.com/office/officeart/2005/8/layout/venn1"/>
    <dgm:cxn modelId="{D6DB6FF8-B29F-4DF2-B396-59ADB8C0FD5C}" type="presParOf" srcId="{009A09DC-9B14-4C01-A1CF-F785AE18E6D1}" destId="{3AF057DB-0947-4FEA-9BAE-4AB827B66A36}" srcOrd="0" destOrd="0" presId="urn:microsoft.com/office/officeart/2005/8/layout/venn1"/>
    <dgm:cxn modelId="{0C5688FE-5152-4F17-BE58-991C4C08C9F2}" type="presParOf" srcId="{009A09DC-9B14-4C01-A1CF-F785AE18E6D1}" destId="{7570C899-642C-4930-9CC2-9B34A4CB32AA}" srcOrd="1" destOrd="0" presId="urn:microsoft.com/office/officeart/2005/8/layout/venn1"/>
    <dgm:cxn modelId="{4EF53B00-93BA-45E1-9E83-CBAF9C044982}" type="presParOf" srcId="{009A09DC-9B14-4C01-A1CF-F785AE18E6D1}" destId="{537DC06C-79D5-431E-8AF7-E0EA2234B423}" srcOrd="2" destOrd="0" presId="urn:microsoft.com/office/officeart/2005/8/layout/venn1"/>
    <dgm:cxn modelId="{9AD907EF-1EB7-475B-B99E-503F4BB06D8E}" type="presParOf" srcId="{009A09DC-9B14-4C01-A1CF-F785AE18E6D1}" destId="{7C1CE3A9-018F-44CD-9C54-4B559B4578CB}" srcOrd="3" destOrd="0" presId="urn:microsoft.com/office/officeart/2005/8/layout/venn1"/>
    <dgm:cxn modelId="{2C613F57-CCD7-43F8-9B7B-6A9A3C737CF1}" type="presParOf" srcId="{009A09DC-9B14-4C01-A1CF-F785AE18E6D1}" destId="{5FCF38D9-B68B-40F9-B02A-8159315E1EE6}" srcOrd="4" destOrd="0" presId="urn:microsoft.com/office/officeart/2005/8/layout/venn1"/>
    <dgm:cxn modelId="{A62E4344-1518-4320-97B5-6BDF478A0276}" type="presParOf" srcId="{009A09DC-9B14-4C01-A1CF-F785AE18E6D1}" destId="{B0184DCE-91E4-4AAC-9146-AC22C671D0D7}" srcOrd="5" destOrd="0" presId="urn:microsoft.com/office/officeart/2005/8/layout/venn1"/>
    <dgm:cxn modelId="{A5D376D6-31EC-49FF-894E-6F097DC173B1}" type="presParOf" srcId="{009A09DC-9B14-4C01-A1CF-F785AE18E6D1}" destId="{3F437F68-CAD8-4B09-8956-8AC95D2FF7B1}" srcOrd="6" destOrd="0" presId="urn:microsoft.com/office/officeart/2005/8/layout/venn1"/>
    <dgm:cxn modelId="{6AE89418-8A09-4DF5-B926-7ABE66BD41A8}" type="presParOf" srcId="{009A09DC-9B14-4C01-A1CF-F785AE18E6D1}" destId="{36E2367A-AD95-427E-B40B-A0F95084EA10}"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057DB-0947-4FEA-9BAE-4AB827B66A36}">
      <dsp:nvSpPr>
        <dsp:cNvPr id="0" name=""/>
        <dsp:cNvSpPr/>
      </dsp:nvSpPr>
      <dsp:spPr>
        <a:xfrm>
          <a:off x="1584176" y="99356"/>
          <a:ext cx="4631462" cy="1873655"/>
        </a:xfrm>
        <a:prstGeom prst="ellipse">
          <a:avLst/>
        </a:prstGeom>
        <a:solidFill>
          <a:schemeClr val="accent5">
            <a:lumMod val="9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b="1" kern="1200" dirty="0" smtClean="0"/>
            <a:t>Sharing experiences,</a:t>
          </a:r>
          <a:br>
            <a:rPr lang="en-GB" sz="2000" b="1" kern="1200" dirty="0" smtClean="0"/>
          </a:br>
          <a:r>
            <a:rPr lang="en-GB" sz="2000" b="1" kern="1200" dirty="0" smtClean="0"/>
            <a:t>peer learning</a:t>
          </a:r>
          <a:endParaRPr lang="en-GB" sz="2000" b="1" kern="1200" dirty="0"/>
        </a:p>
      </dsp:txBody>
      <dsp:txXfrm>
        <a:off x="2118575" y="351579"/>
        <a:ext cx="3562663" cy="594525"/>
      </dsp:txXfrm>
    </dsp:sp>
    <dsp:sp modelId="{537DC06C-79D5-431E-8AF7-E0EA2234B423}">
      <dsp:nvSpPr>
        <dsp:cNvPr id="0" name=""/>
        <dsp:cNvSpPr/>
      </dsp:nvSpPr>
      <dsp:spPr>
        <a:xfrm>
          <a:off x="2969030" y="1224131"/>
          <a:ext cx="4836340" cy="2089715"/>
        </a:xfrm>
        <a:prstGeom prst="ellipse">
          <a:avLst/>
        </a:prstGeom>
        <a:solidFill>
          <a:schemeClr val="accent5">
            <a:alpha val="50000"/>
            <a:hueOff val="1085675"/>
            <a:satOff val="3732"/>
            <a:lumOff val="-17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b="1" kern="1200" dirty="0" smtClean="0"/>
            <a:t>Developing norms and guidance</a:t>
          </a:r>
          <a:endParaRPr lang="en-GB" sz="2000" b="1" kern="1200" dirty="0"/>
        </a:p>
      </dsp:txBody>
      <dsp:txXfrm>
        <a:off x="5573214" y="1465253"/>
        <a:ext cx="1860131" cy="1607473"/>
      </dsp:txXfrm>
    </dsp:sp>
    <dsp:sp modelId="{5FCF38D9-B68B-40F9-B02A-8159315E1EE6}">
      <dsp:nvSpPr>
        <dsp:cNvPr id="0" name=""/>
        <dsp:cNvSpPr/>
      </dsp:nvSpPr>
      <dsp:spPr>
        <a:xfrm>
          <a:off x="1479826" y="2553066"/>
          <a:ext cx="4802701" cy="1961527"/>
        </a:xfrm>
        <a:prstGeom prst="ellipse">
          <a:avLst/>
        </a:prstGeom>
        <a:solidFill>
          <a:schemeClr val="accent5">
            <a:alpha val="50000"/>
            <a:hueOff val="2171350"/>
            <a:satOff val="7464"/>
            <a:lumOff val="-3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b="1" kern="1200" dirty="0" smtClean="0"/>
            <a:t>Knowledge management &amp; linking to policy communities</a:t>
          </a:r>
        </a:p>
        <a:p>
          <a:pPr lvl="0" algn="ctr" defTabSz="889000">
            <a:lnSpc>
              <a:spcPct val="90000"/>
            </a:lnSpc>
            <a:spcBef>
              <a:spcPct val="0"/>
            </a:spcBef>
            <a:spcAft>
              <a:spcPct val="35000"/>
            </a:spcAft>
          </a:pPr>
          <a:endParaRPr lang="en-GB" sz="2000" b="1" kern="1200" dirty="0"/>
        </a:p>
      </dsp:txBody>
      <dsp:txXfrm>
        <a:off x="2033984" y="3628134"/>
        <a:ext cx="3694385" cy="622407"/>
      </dsp:txXfrm>
    </dsp:sp>
    <dsp:sp modelId="{3F437F68-CAD8-4B09-8956-8AC95D2FF7B1}">
      <dsp:nvSpPr>
        <dsp:cNvPr id="0" name=""/>
        <dsp:cNvSpPr/>
      </dsp:nvSpPr>
      <dsp:spPr>
        <a:xfrm>
          <a:off x="204204" y="1224131"/>
          <a:ext cx="4648942" cy="2089715"/>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b="1" kern="1200" dirty="0" smtClean="0"/>
            <a:t>Facilitating collaboration and joint evaluation</a:t>
          </a:r>
          <a:endParaRPr lang="en-GB" sz="2000" b="1" kern="1200" dirty="0"/>
        </a:p>
      </dsp:txBody>
      <dsp:txXfrm>
        <a:off x="561815" y="1465253"/>
        <a:ext cx="1788054" cy="160747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813" cy="49561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102" y="0"/>
            <a:ext cx="2944813" cy="495617"/>
          </a:xfrm>
          <a:prstGeom prst="rect">
            <a:avLst/>
          </a:prstGeom>
        </p:spPr>
        <p:txBody>
          <a:bodyPr vert="horz" lIns="91440" tIns="45720" rIns="91440" bIns="45720" rtlCol="0"/>
          <a:lstStyle>
            <a:lvl1pPr algn="r">
              <a:defRPr sz="1200"/>
            </a:lvl1pPr>
          </a:lstStyle>
          <a:p>
            <a:fld id="{02E3CFAF-85CC-4301-AAF0-8ED8A8274EDC}" type="datetimeFigureOut">
              <a:rPr lang="en-US" smtClean="0"/>
              <a:pPr/>
              <a:t>04-Feb-2014</a:t>
            </a:fld>
            <a:endParaRPr lang="en-US" dirty="0"/>
          </a:p>
        </p:txBody>
      </p:sp>
      <p:sp>
        <p:nvSpPr>
          <p:cNvPr id="4" name="Footer Placeholder 3"/>
          <p:cNvSpPr>
            <a:spLocks noGrp="1"/>
          </p:cNvSpPr>
          <p:nvPr>
            <p:ph type="ftr" sz="quarter" idx="2"/>
          </p:nvPr>
        </p:nvSpPr>
        <p:spPr>
          <a:xfrm>
            <a:off x="2" y="9408801"/>
            <a:ext cx="2944813" cy="49561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102" y="9408801"/>
            <a:ext cx="2944813" cy="495617"/>
          </a:xfrm>
          <a:prstGeom prst="rect">
            <a:avLst/>
          </a:prstGeom>
        </p:spPr>
        <p:txBody>
          <a:bodyPr vert="horz" lIns="91440" tIns="45720" rIns="91440" bIns="45720" rtlCol="0" anchor="b"/>
          <a:lstStyle>
            <a:lvl1pPr algn="r">
              <a:defRPr sz="1200"/>
            </a:lvl1pPr>
          </a:lstStyle>
          <a:p>
            <a:fld id="{CD6F7533-BFD2-4A81-9C09-76D552907052}" type="slidenum">
              <a:rPr lang="en-US" smtClean="0"/>
              <a:pPr/>
              <a:t>‹#›</a:t>
            </a:fld>
            <a:endParaRPr lang="en-US" dirty="0"/>
          </a:p>
        </p:txBody>
      </p:sp>
    </p:spTree>
    <p:extLst>
      <p:ext uri="{BB962C8B-B14F-4D97-AF65-F5344CB8AC3E}">
        <p14:creationId xmlns:p14="http://schemas.microsoft.com/office/powerpoint/2010/main" val="32788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9" y="0"/>
            <a:ext cx="2944283" cy="495300"/>
          </a:xfrm>
          <a:prstGeom prst="rect">
            <a:avLst/>
          </a:prstGeom>
        </p:spPr>
        <p:txBody>
          <a:bodyPr vert="horz" lIns="91440" tIns="45720" rIns="91440" bIns="45720" rtlCol="0"/>
          <a:lstStyle>
            <a:lvl1pPr algn="r">
              <a:defRPr sz="1200"/>
            </a:lvl1pPr>
          </a:lstStyle>
          <a:p>
            <a:fld id="{187F02C3-0489-4AB7-B2E3-6347F69BF51D}" type="datetimeFigureOut">
              <a:rPr lang="en-US" smtClean="0"/>
              <a:pPr/>
              <a:t>04-Feb-2014</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08981"/>
            <a:ext cx="2944283" cy="4953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9" y="9408981"/>
            <a:ext cx="2944283" cy="495300"/>
          </a:xfrm>
          <a:prstGeom prst="rect">
            <a:avLst/>
          </a:prstGeom>
        </p:spPr>
        <p:txBody>
          <a:bodyPr vert="horz" lIns="91440" tIns="45720" rIns="91440" bIns="45720" rtlCol="0" anchor="b"/>
          <a:lstStyle>
            <a:lvl1pPr algn="r">
              <a:defRPr sz="1200"/>
            </a:lvl1pPr>
          </a:lstStyle>
          <a:p>
            <a:fld id="{964804C1-0E0B-4310-860F-CCAA0986FB12}" type="slidenum">
              <a:rPr lang="en-US" smtClean="0"/>
              <a:pPr/>
              <a:t>‹#›</a:t>
            </a:fld>
            <a:endParaRPr lang="en-US" dirty="0"/>
          </a:p>
        </p:txBody>
      </p:sp>
    </p:spTree>
    <p:extLst>
      <p:ext uri="{BB962C8B-B14F-4D97-AF65-F5344CB8AC3E}">
        <p14:creationId xmlns:p14="http://schemas.microsoft.com/office/powerpoint/2010/main" val="290202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04C1-0E0B-4310-860F-CCAA0986FB1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dirty="0" smtClean="0">
                <a:latin typeface="Times" pitchFamily="18" charset="0"/>
              </a:rPr>
              <a:t>The Secretariat can help disseminate your evaluation reports – just send us the report (for</a:t>
            </a:r>
            <a:r>
              <a:rPr lang="en-US" baseline="0" dirty="0" smtClean="0">
                <a:latin typeface="Times" pitchFamily="18" charset="0"/>
              </a:rPr>
              <a:t> DEReC) and let us know some key messages or if there is a related event you would like to link to! </a:t>
            </a:r>
            <a:endParaRPr lang="en-US" dirty="0" smtClean="0">
              <a:latin typeface="Times" pitchFamily="18" charset="0"/>
            </a:endParaRPr>
          </a:p>
        </p:txBody>
      </p:sp>
      <p:sp>
        <p:nvSpPr>
          <p:cNvPr id="20484" name="Date Placeholder 3"/>
          <p:cNvSpPr>
            <a:spLocks noGrp="1"/>
          </p:cNvSpPr>
          <p:nvPr>
            <p:ph type="dt" sz="quarter" idx="1"/>
          </p:nvPr>
        </p:nvSpPr>
        <p:spPr>
          <a:noFill/>
        </p:spPr>
        <p:txBody>
          <a:bodyPr/>
          <a:lstStyle/>
          <a:p>
            <a:fld id="{7887AF14-ECD3-4251-98F7-5FB5F1EEA4C0}" type="datetime2">
              <a:rPr lang="fr-FR"/>
              <a:pPr/>
              <a:t>mardi 4 février 2014</a:t>
            </a:fld>
            <a:endParaRPr lang="fr-FR" dirty="0"/>
          </a:p>
        </p:txBody>
      </p:sp>
      <p:sp>
        <p:nvSpPr>
          <p:cNvPr id="20485" name="Slide Number Placeholder 4"/>
          <p:cNvSpPr>
            <a:spLocks noGrp="1"/>
          </p:cNvSpPr>
          <p:nvPr>
            <p:ph type="sldNum" sz="quarter" idx="5"/>
          </p:nvPr>
        </p:nvSpPr>
        <p:spPr>
          <a:noFill/>
        </p:spPr>
        <p:txBody>
          <a:bodyPr/>
          <a:lstStyle/>
          <a:p>
            <a:fld id="{43FB30B3-531F-41C7-9A38-C876965E440B}" type="slidenum">
              <a:rPr lang="fr-FR"/>
              <a:pPr/>
              <a:t>10</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04C1-0E0B-4310-860F-CCAA0986FB1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sz="3200" b="1" dirty="0" smtClean="0">
                <a:latin typeface="Calibri" pitchFamily="34" charset="0"/>
              </a:rPr>
              <a:t>EVALNET is a forum for learning, strengthening members’ own policies</a:t>
            </a:r>
            <a:r>
              <a:rPr lang="en-GB" sz="3200" b="1" baseline="0" dirty="0" smtClean="0">
                <a:latin typeface="Calibri" pitchFamily="34" charset="0"/>
              </a:rPr>
              <a:t> and practices, and working together to support evidence-based policy making. </a:t>
            </a:r>
          </a:p>
          <a:p>
            <a:pPr>
              <a:buNone/>
            </a:pPr>
            <a:endParaRPr lang="en-GB" sz="2800" dirty="0" smtClean="0">
              <a:latin typeface="Calibri" pitchFamily="34" charset="0"/>
            </a:endParaRPr>
          </a:p>
          <a:p>
            <a:pPr lvl="0"/>
            <a:r>
              <a:rPr lang="en-GB" sz="1200" kern="1200" dirty="0" smtClean="0">
                <a:solidFill>
                  <a:schemeClr val="tx1"/>
                </a:solidFill>
                <a:latin typeface="+mn-lt"/>
                <a:ea typeface="+mn-ea"/>
                <a:cs typeface="+mn-cs"/>
              </a:rPr>
              <a:t>Aim of this slide is to give an overview of how the network functions </a:t>
            </a:r>
          </a:p>
          <a:p>
            <a:pPr lvl="0"/>
            <a:r>
              <a:rPr lang="en-GB" sz="1200" b="1" kern="1200" dirty="0" smtClean="0">
                <a:solidFill>
                  <a:schemeClr val="tx1"/>
                </a:solidFill>
                <a:latin typeface="+mn-lt"/>
                <a:ea typeface="+mn-ea"/>
                <a:cs typeface="+mn-cs"/>
              </a:rPr>
              <a:t>Sharing experiences, peer learning</a:t>
            </a:r>
            <a:r>
              <a:rPr lang="en-GB" sz="1200" kern="1200" dirty="0" smtClean="0">
                <a:solidFill>
                  <a:schemeClr val="tx1"/>
                </a:solidFill>
                <a:latin typeface="+mn-lt"/>
                <a:ea typeface="+mn-ea"/>
                <a:cs typeface="+mn-cs"/>
              </a:rPr>
              <a:t>: the network provides an opportunity to meet and connect with colleagues who face similar challenges. Place for professional exchange and networking (example you gave about picking up the phone to call others)</a:t>
            </a:r>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Developing norms &amp; guidance:</a:t>
            </a:r>
            <a:r>
              <a:rPr lang="en-GB" sz="1200" kern="1200" dirty="0" smtClean="0">
                <a:solidFill>
                  <a:schemeClr val="tx1"/>
                </a:solidFill>
                <a:latin typeface="+mn-lt"/>
                <a:ea typeface="+mn-ea"/>
                <a:cs typeface="+mn-cs"/>
              </a:rPr>
              <a:t> support strengthening of evaluation policy and practice by developing agreed norms and standards. These provide shared basis for working together. Guidance work particularly in emerging/challenging areas. Ex: budget support methodology.</a:t>
            </a:r>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Knowledge management and linking to policy:</a:t>
            </a:r>
            <a:r>
              <a:rPr lang="en-GB" sz="1200" kern="1200" dirty="0" smtClean="0">
                <a:solidFill>
                  <a:schemeClr val="tx1"/>
                </a:solidFill>
                <a:latin typeface="+mn-lt"/>
                <a:ea typeface="+mn-ea"/>
                <a:cs typeface="+mn-cs"/>
              </a:rPr>
              <a:t> the network provides a knowledge management function, notably bringing together evaluation knowledge from all the members on DEReC (online database of evaluations). Through the EVALNET, members’ work is disseminated into relevant policy communities in the DAC and beyond –multiplying your own dissemination efforts. </a:t>
            </a:r>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Facilitating collaboration</a:t>
            </a:r>
            <a:r>
              <a:rPr lang="en-GB" sz="1200" kern="1200" dirty="0" smtClean="0">
                <a:solidFill>
                  <a:schemeClr val="tx1"/>
                </a:solidFill>
                <a:latin typeface="+mn-lt"/>
                <a:ea typeface="+mn-ea"/>
                <a:cs typeface="+mn-cs"/>
              </a:rPr>
              <a:t>: EVALNET is a leader in the area of joint evaluation, many major joint works have been done by members. Provides a platform for coordination, identifying shared interests.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64804C1-0E0B-4310-860F-CCAA0986FB1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Participation also enables members to  see how the evaluation agenda is evolving, how systems are developing, the evolution in members policies and approaches, connect with the policy agenda in the DAC</a:t>
            </a:r>
            <a:endParaRPr lang="en-GB" dirty="0"/>
          </a:p>
        </p:txBody>
      </p:sp>
      <p:sp>
        <p:nvSpPr>
          <p:cNvPr id="4" name="Slide Number Placeholder 3"/>
          <p:cNvSpPr>
            <a:spLocks noGrp="1"/>
          </p:cNvSpPr>
          <p:nvPr>
            <p:ph type="sldNum" sz="quarter" idx="10"/>
          </p:nvPr>
        </p:nvSpPr>
        <p:spPr/>
        <p:txBody>
          <a:bodyPr/>
          <a:lstStyle/>
          <a:p>
            <a:fld id="{964804C1-0E0B-4310-860F-CCAA0986FB12}" type="slidenum">
              <a:rPr lang="en-US" smtClean="0"/>
              <a:pPr/>
              <a:t>4</a:t>
            </a:fld>
            <a:endParaRPr lang="en-US" dirty="0"/>
          </a:p>
        </p:txBody>
      </p:sp>
    </p:spTree>
    <p:extLst>
      <p:ext uri="{BB962C8B-B14F-4D97-AF65-F5344CB8AC3E}">
        <p14:creationId xmlns:p14="http://schemas.microsoft.com/office/powerpoint/2010/main" val="167286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4804C1-0E0B-4310-860F-CCAA0986FB12}" type="slidenum">
              <a:rPr lang="en-US" smtClean="0"/>
              <a:pPr/>
              <a:t>5</a:t>
            </a:fld>
            <a:endParaRPr lang="en-US" dirty="0"/>
          </a:p>
        </p:txBody>
      </p:sp>
    </p:spTree>
    <p:extLst>
      <p:ext uri="{BB962C8B-B14F-4D97-AF65-F5344CB8AC3E}">
        <p14:creationId xmlns:p14="http://schemas.microsoft.com/office/powerpoint/2010/main" val="409645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Evaluation is a key tool in efforts to improve </a:t>
            </a:r>
            <a:r>
              <a:rPr lang="en-US" b="1" dirty="0" smtClean="0"/>
              <a:t>accountability </a:t>
            </a:r>
            <a:r>
              <a:rPr lang="en-US" dirty="0" smtClean="0"/>
              <a:t>and </a:t>
            </a:r>
            <a:r>
              <a:rPr lang="en-US" b="1" dirty="0" smtClean="0"/>
              <a:t>performance</a:t>
            </a:r>
            <a:r>
              <a:rPr lang="en-US" dirty="0" smtClean="0"/>
              <a:t> of development </a:t>
            </a:r>
            <a:r>
              <a:rPr lang="en-US" dirty="0" err="1" smtClean="0"/>
              <a:t>programmes</a:t>
            </a:r>
            <a:r>
              <a:rPr lang="en-US" dirty="0" smtClean="0"/>
              <a:t> and policies.</a:t>
            </a:r>
            <a:endParaRPr lang="en-GB" dirty="0" smtClean="0"/>
          </a:p>
          <a:p>
            <a:pPr eaLnBrk="1" fontAlgn="auto" hangingPunct="1">
              <a:spcBef>
                <a:spcPts val="0"/>
              </a:spcBef>
              <a:spcAft>
                <a:spcPts val="0"/>
              </a:spcAft>
              <a:defRPr/>
            </a:pPr>
            <a:r>
              <a:rPr lang="en-GB" dirty="0" smtClean="0"/>
              <a:t>Also refers to the process of </a:t>
            </a:r>
            <a:r>
              <a:rPr lang="en-GB" b="1" dirty="0" smtClean="0"/>
              <a:t>determining worth or significance </a:t>
            </a:r>
            <a:r>
              <a:rPr lang="en-GB" dirty="0" smtClean="0"/>
              <a:t>of a development programme or project. </a:t>
            </a:r>
          </a:p>
          <a:p>
            <a:pPr eaLnBrk="1" fontAlgn="auto" hangingPunct="1">
              <a:spcBef>
                <a:spcPts val="0"/>
              </a:spcBef>
              <a:spcAft>
                <a:spcPts val="0"/>
              </a:spcAft>
              <a:defRPr/>
            </a:pPr>
            <a:r>
              <a:rPr lang="en-GB" b="1" dirty="0" smtClean="0"/>
              <a:t>Focus on use, not just evaluation for its own sake.</a:t>
            </a:r>
          </a:p>
          <a:p>
            <a:pPr marL="342900" lvl="1" indent="-342900" eaLnBrk="1" fontAlgn="auto" hangingPunct="1">
              <a:spcBef>
                <a:spcPts val="0"/>
              </a:spcBef>
              <a:spcAft>
                <a:spcPts val="0"/>
              </a:spcAft>
              <a:buClr>
                <a:schemeClr val="accent1"/>
              </a:buClr>
              <a:defRPr/>
            </a:pPr>
            <a:r>
              <a:rPr lang="en-GB" sz="2400" b="1" dirty="0" smtClean="0"/>
              <a:t>Main criteria</a:t>
            </a:r>
            <a:r>
              <a:rPr lang="en-GB" sz="2400" dirty="0" smtClean="0"/>
              <a:t>: relevance, efficiency (resources to results), effectiveness (achievement of objectives), impacts (positive, negative, intended or not), sustainability. </a:t>
            </a:r>
            <a:endParaRPr lang="en-GB" dirty="0" smtClean="0"/>
          </a:p>
          <a:p>
            <a:pPr eaLnBrk="1" fontAlgn="auto" hangingPunct="1">
              <a:spcBef>
                <a:spcPts val="0"/>
              </a:spcBef>
              <a:spcAft>
                <a:spcPts val="0"/>
              </a:spcAft>
              <a:defRPr/>
            </a:pPr>
            <a:endParaRPr lang="en-GB"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8ED70E-F757-4075-9F77-CEADEEBDA9E7}"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b="1" kern="1200" baseline="0" dirty="0" smtClean="0">
                <a:solidFill>
                  <a:schemeClr val="tx1"/>
                </a:solidFill>
                <a:latin typeface="+mn-lt"/>
                <a:ea typeface="+mn-ea"/>
                <a:cs typeface="+mn-cs"/>
              </a:rPr>
              <a:t>Examples of different projects of the network, including resources for members</a:t>
            </a:r>
          </a:p>
        </p:txBody>
      </p:sp>
      <p:sp>
        <p:nvSpPr>
          <p:cNvPr id="4" name="Slide Number Placeholder 3"/>
          <p:cNvSpPr>
            <a:spLocks noGrp="1"/>
          </p:cNvSpPr>
          <p:nvPr>
            <p:ph type="sldNum" sz="quarter" idx="10"/>
          </p:nvPr>
        </p:nvSpPr>
        <p:spPr/>
        <p:txBody>
          <a:bodyPr/>
          <a:lstStyle/>
          <a:p>
            <a:fld id="{964804C1-0E0B-4310-860F-CCAA0986FB1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Insights note</a:t>
            </a:r>
            <a:r>
              <a:rPr lang="en-GB" sz="1200" baseline="0" dirty="0" smtClean="0"/>
              <a:t>s are an opportunity to take stock of knowledge on a particular topic. Can be useful when you get an urgent request on a particular topic.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They are actively disseminated into relevant policy communities, providing greater visibility for evaluation findings. Not meant to replace individual evaluation report summaries.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Balancing need for credible, technically sound evidence with presenting it in a way that is intelligible to non-evaluators (telling the story).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p:txBody>
      </p:sp>
      <p:sp>
        <p:nvSpPr>
          <p:cNvPr id="4" name="Slide Number Placeholder 3"/>
          <p:cNvSpPr>
            <a:spLocks noGrp="1"/>
          </p:cNvSpPr>
          <p:nvPr>
            <p:ph type="sldNum" sz="quarter" idx="10"/>
          </p:nvPr>
        </p:nvSpPr>
        <p:spPr/>
        <p:txBody>
          <a:bodyPr/>
          <a:lstStyle/>
          <a:p>
            <a:fld id="{964804C1-0E0B-4310-860F-CCAA0986FB1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latin typeface="Calibri" pitchFamily="34" charset="0"/>
              </a:rPr>
              <a:t>Now contains over 2000 reports, regularly updated. One stop shop for evaluation reports!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latin typeface="Calibri" pitchFamily="34" charset="0"/>
              </a:rPr>
              <a:t>Useful to: Look at what others have done on a topic, see examples of ToRs, evaluation questions, etc.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latin typeface="Calibri" pitchFamily="34" charset="0"/>
              </a:rPr>
              <a:t>Members should share evaluations regularly (as part of their dissemination/publishing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latin typeface="Calibri" pitchFamily="34" charset="0"/>
              </a:rPr>
              <a:t>Please include abstract, key words, sector, recipient country clearly to facilitate categorisation.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latin typeface="Calibri" pitchFamily="34" charset="0"/>
              </a:rPr>
              <a:t>(Some members not included because we do not receive and cannot find any published evaluation reports from your agency)</a:t>
            </a:r>
            <a:endParaRPr lang="en-GB" baseline="0" dirty="0" smtClean="0"/>
          </a:p>
        </p:txBody>
      </p:sp>
      <p:sp>
        <p:nvSpPr>
          <p:cNvPr id="4" name="Slide Number Placeholder 3"/>
          <p:cNvSpPr>
            <a:spLocks noGrp="1"/>
          </p:cNvSpPr>
          <p:nvPr>
            <p:ph type="sldNum" sz="quarter" idx="5"/>
          </p:nvPr>
        </p:nvSpPr>
        <p:spPr/>
        <p:txBody>
          <a:bodyPr/>
          <a:lstStyle/>
          <a:p>
            <a:fld id="{17437286-4B0C-46EC-BE10-5F2BA0D2A5F7}"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12.xml"/><Relationship Id="rId1" Type="http://schemas.openxmlformats.org/officeDocument/2006/relationships/themeOverride" Target="../theme/themeOverride1.xml"/><Relationship Id="rId4" Type="http://schemas.openxmlformats.org/officeDocument/2006/relationships/image" Target="../media/image22.jpe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14.xml"/><Relationship Id="rId1" Type="http://schemas.openxmlformats.org/officeDocument/2006/relationships/themeOverride" Target="../theme/themeOverride2.xml"/><Relationship Id="rId4" Type="http://schemas.openxmlformats.org/officeDocument/2006/relationships/image" Target="../media/image22.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chemeClr val="tx1"/>
                </a:solidFill>
              </a:defRPr>
            </a:lvl1pPr>
          </a:lstStyle>
          <a:p>
            <a:endParaRPr lang="en-US" dirty="0"/>
          </a:p>
        </p:txBody>
      </p:sp>
      <p:sp>
        <p:nvSpPr>
          <p:cNvPr id="443397" name="Rectangle 5"/>
          <p:cNvSpPr>
            <a:spLocks noGrp="1" noChangeArrowheads="1"/>
          </p:cNvSpPr>
          <p:nvPr>
            <p:ph type="ftr" sz="quarter" idx="3"/>
          </p:nvPr>
        </p:nvSpPr>
        <p:spPr/>
        <p:txBody>
          <a:bodyPr/>
          <a:lstStyle>
            <a:lvl1pPr>
              <a:defRPr>
                <a:solidFill>
                  <a:schemeClr val="tx1"/>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3BC8E749-A151-4CEF-B598-63E3DC902FC0}" type="slidenum">
              <a:rPr lang="en-US" smtClean="0"/>
              <a:pPr/>
              <a:t>‹#›</a:t>
            </a:fld>
            <a:endParaRPr lang="en-US" dirty="0"/>
          </a:p>
        </p:txBody>
      </p:sp>
      <p:pic>
        <p:nvPicPr>
          <p:cNvPr id="11" name="Picture 10" descr="OECD_TEXT_10cm.png"/>
          <p:cNvPicPr>
            <a:picLocks noChangeAspect="1"/>
          </p:cNvPicPr>
          <p:nvPr/>
        </p:nvPicPr>
        <p:blipFill>
          <a:blip r:embed="rId3" cstate="print"/>
          <a:stretch>
            <a:fillRect/>
          </a:stretch>
        </p:blipFill>
        <p:spPr>
          <a:xfrm>
            <a:off x="255454" y="208403"/>
            <a:ext cx="1962292" cy="11677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1 litehous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5" descr="White_on_grey"/>
          <p:cNvPicPr>
            <a:picLocks noChangeAspect="1" noChangeArrowheads="1"/>
          </p:cNvPicPr>
          <p:nvPr/>
        </p:nvPicPr>
        <p:blipFill>
          <a:blip r:embed="rId3" cstate="print">
            <a:clrChange>
              <a:clrFrom>
                <a:srgbClr val="8E8E8E"/>
              </a:clrFrom>
              <a:clrTo>
                <a:srgbClr val="8E8E8E">
                  <a:alpha val="0"/>
                </a:srgbClr>
              </a:clrTo>
            </a:clrChange>
          </a:blip>
          <a:srcRect/>
          <a:stretch>
            <a:fillRect/>
          </a:stretch>
        </p:blipFill>
        <p:spPr bwMode="auto">
          <a:xfrm>
            <a:off x="7904163" y="5708650"/>
            <a:ext cx="1084262" cy="1084263"/>
          </a:xfrm>
          <a:prstGeom prst="rect">
            <a:avLst/>
          </a:prstGeom>
          <a:noFill/>
          <a:ln w="9525">
            <a:noFill/>
            <a:miter lim="800000"/>
            <a:headEnd/>
            <a:tailEnd/>
          </a:ln>
        </p:spPr>
      </p:pic>
      <p:sp>
        <p:nvSpPr>
          <p:cNvPr id="4098" name="Rectangle 2"/>
          <p:cNvSpPr>
            <a:spLocks noGrp="1" noChangeArrowheads="1"/>
          </p:cNvSpPr>
          <p:nvPr>
            <p:ph type="ctrTitle"/>
          </p:nvPr>
        </p:nvSpPr>
        <p:spPr>
          <a:xfrm>
            <a:off x="3068638" y="2441575"/>
            <a:ext cx="5891212" cy="1470025"/>
          </a:xfrm>
        </p:spPr>
        <p:txBody>
          <a:bodyPr/>
          <a:lstStyle>
            <a:lvl1pPr algn="r">
              <a:defRPr sz="31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068638" y="4197350"/>
            <a:ext cx="5891212" cy="1752600"/>
          </a:xfrm>
        </p:spPr>
        <p:txBody>
          <a:bodyPr/>
          <a:lstStyle>
            <a:lvl1pPr marL="0" indent="0" algn="r">
              <a:buFontTx/>
              <a:buNone/>
              <a:defRPr sz="2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banner 1.jpg"/>
          <p:cNvPicPr>
            <a:picLocks noChangeAspect="1"/>
          </p:cNvPicPr>
          <p:nvPr/>
        </p:nvPicPr>
        <p:blipFill>
          <a:blip r:embed="rId2" cstate="print"/>
          <a:srcRect/>
          <a:stretch>
            <a:fillRect/>
          </a:stretch>
        </p:blipFill>
        <p:spPr bwMode="auto">
          <a:xfrm>
            <a:off x="0" y="0"/>
            <a:ext cx="9144000" cy="1219200"/>
          </a:xfrm>
          <a:prstGeom prst="rect">
            <a:avLst/>
          </a:prstGeom>
          <a:noFill/>
          <a:ln w="9525">
            <a:noFill/>
            <a:miter lim="800000"/>
            <a:headEnd/>
            <a:tailEnd/>
          </a:ln>
        </p:spPr>
      </p:pic>
      <p:sp>
        <p:nvSpPr>
          <p:cNvPr id="2" name="Title 1"/>
          <p:cNvSpPr>
            <a:spLocks noGrp="1"/>
          </p:cNvSpPr>
          <p:nvPr>
            <p:ph type="title"/>
          </p:nvPr>
        </p:nvSpPr>
        <p:spPr>
          <a:xfrm>
            <a:off x="0" y="80963"/>
            <a:ext cx="9121775" cy="1116012"/>
          </a:xfrm>
        </p:spPr>
        <p:txBody>
          <a:bodyPr/>
          <a:lstStyle>
            <a:lvl1pPr algn="ctr">
              <a:defRPr sz="38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65188" y="16287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7588" y="16287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80963"/>
            <a:ext cx="2063750" cy="5662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65188" y="80963"/>
            <a:ext cx="6040437" cy="5662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50913" y="80963"/>
            <a:ext cx="8170862" cy="111601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65188" y="1628775"/>
            <a:ext cx="7772400" cy="4114800"/>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pic>
        <p:nvPicPr>
          <p:cNvPr id="7" name="Picture 24" descr="eval-cover-slide"/>
          <p:cNvPicPr>
            <a:picLocks noChangeAspect="1" noChangeArrowheads="1"/>
          </p:cNvPicPr>
          <p:nvPr userDrawn="1"/>
        </p:nvPicPr>
        <p:blipFill>
          <a:blip r:embed="rId3" cstate="print"/>
          <a:srcRect/>
          <a:stretch>
            <a:fillRect/>
          </a:stretch>
        </p:blipFill>
        <p:spPr bwMode="auto">
          <a:xfrm>
            <a:off x="0" y="14288"/>
            <a:ext cx="9144000" cy="6858000"/>
          </a:xfrm>
          <a:prstGeom prst="rect">
            <a:avLst/>
          </a:prstGeom>
          <a:noFill/>
          <a:ln w="9525">
            <a:noFill/>
            <a:miter lim="800000"/>
            <a:headEnd/>
            <a:tailEnd/>
          </a:ln>
        </p:spPr>
      </p:pic>
      <p:pic>
        <p:nvPicPr>
          <p:cNvPr id="10" name="Picture 25" descr="White_on_grey"/>
          <p:cNvPicPr>
            <a:picLocks noChangeAspect="1" noChangeArrowheads="1"/>
          </p:cNvPicPr>
          <p:nvPr userDrawn="1"/>
        </p:nvPicPr>
        <p:blipFill>
          <a:blip r:embed="rId4" cstate="print">
            <a:clrChange>
              <a:clrFrom>
                <a:srgbClr val="8E8E8E"/>
              </a:clrFrom>
              <a:clrTo>
                <a:srgbClr val="8E8E8E">
                  <a:alpha val="0"/>
                </a:srgbClr>
              </a:clrTo>
            </a:clrChange>
          </a:blip>
          <a:srcRect/>
          <a:stretch>
            <a:fillRect/>
          </a:stretch>
        </p:blipFill>
        <p:spPr bwMode="auto">
          <a:xfrm>
            <a:off x="7904163" y="5708650"/>
            <a:ext cx="1084262" cy="1084263"/>
          </a:xfrm>
          <a:prstGeom prst="rect">
            <a:avLst/>
          </a:prstGeom>
          <a:noFill/>
          <a:ln w="9525">
            <a:noFill/>
            <a:miter lim="800000"/>
            <a:headEnd/>
            <a:tailEnd/>
          </a:ln>
        </p:spPr>
      </p:pic>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cs typeface="+mn-cs"/>
              </a:defRPr>
            </a:lvl1pPr>
          </a:lstStyle>
          <a:p>
            <a:pPr>
              <a:defRPr/>
            </a:pPr>
            <a:endParaRPr lang="en-US" dirty="0"/>
          </a:p>
        </p:txBody>
      </p:sp>
      <p:sp>
        <p:nvSpPr>
          <p:cNvPr id="12" name="Footer Placeholder 16"/>
          <p:cNvSpPr>
            <a:spLocks noGrp="1"/>
          </p:cNvSpPr>
          <p:nvPr>
            <p:ph type="ftr" sz="quarter" idx="11"/>
          </p:nvPr>
        </p:nvSpPr>
        <p:spPr>
          <a:xfrm>
            <a:off x="2085975" y="236538"/>
            <a:ext cx="5867400" cy="365125"/>
          </a:xfrm>
          <a:prstGeom prst="rect">
            <a:avLst/>
          </a:prstGeom>
        </p:spPr>
        <p:txBody>
          <a:bodyPr/>
          <a:lstStyle>
            <a:lvl1pPr algn="r">
              <a:defRPr>
                <a:solidFill>
                  <a:schemeClr val="tx2"/>
                </a:solidFill>
                <a:cs typeface="+mn-cs"/>
              </a:defRPr>
            </a:lvl1pPr>
          </a:lstStyle>
          <a:p>
            <a:pPr>
              <a:defRPr/>
            </a:pPr>
            <a:endParaRPr lang="en-US" dirty="0"/>
          </a:p>
        </p:txBody>
      </p:sp>
      <p:sp>
        <p:nvSpPr>
          <p:cNvPr id="13"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cs typeface="+mn-cs"/>
              </a:defRPr>
            </a:lvl1pPr>
          </a:lstStyle>
          <a:p>
            <a:pPr>
              <a:defRPr/>
            </a:pPr>
            <a:fld id="{7D3FFA3E-4CBC-48F0-A23A-403F1CA42D7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dirty="0"/>
          </a:p>
        </p:txBody>
      </p:sp>
      <p:sp>
        <p:nvSpPr>
          <p:cNvPr id="6" name="Slide Number Placeholder 22"/>
          <p:cNvSpPr>
            <a:spLocks noGrp="1"/>
          </p:cNvSpPr>
          <p:nvPr>
            <p:ph type="sldNum" sz="quarter" idx="12"/>
          </p:nvPr>
        </p:nvSpPr>
        <p:spPr>
          <a:xfrm>
            <a:off x="0" y="1271588"/>
            <a:ext cx="533400" cy="244475"/>
          </a:xfrm>
          <a:prstGeom prst="rect">
            <a:avLst/>
          </a:prstGeom>
        </p:spPr>
        <p:txBody>
          <a:bodyPr/>
          <a:lstStyle>
            <a:lvl1pPr>
              <a:defRPr>
                <a:cs typeface="+mn-cs"/>
              </a:defRPr>
            </a:lvl1pPr>
          </a:lstStyle>
          <a:p>
            <a:pPr>
              <a:defRPr/>
            </a:pPr>
            <a:fld id="{3D7690A4-2915-4953-95E5-41D81BA81043}" type="slidenum">
              <a:rPr lang="en-US"/>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8" name="Slide Number Placeholder 12"/>
          <p:cNvSpPr>
            <a:spLocks noGrp="1"/>
          </p:cNvSpPr>
          <p:nvPr>
            <p:ph type="sldNum" sz="quarter" idx="11"/>
          </p:nvPr>
        </p:nvSpPr>
        <p:spPr>
          <a:xfrm>
            <a:off x="0" y="1752600"/>
            <a:ext cx="1295400" cy="701675"/>
          </a:xfrm>
          <a:prstGeom prst="rect">
            <a:avLst/>
          </a:prstGeom>
        </p:spPr>
        <p:txBody>
          <a:bodyPr>
            <a:noAutofit/>
          </a:bodyPr>
          <a:lstStyle>
            <a:lvl1pPr>
              <a:defRPr sz="2400">
                <a:solidFill>
                  <a:srgbClr val="FFFFFF"/>
                </a:solidFill>
                <a:cs typeface="+mn-cs"/>
              </a:defRPr>
            </a:lvl1pPr>
          </a:lstStyle>
          <a:p>
            <a:pPr>
              <a:defRPr/>
            </a:pPr>
            <a:fld id="{FC8BCC2E-CCC0-490F-8F3D-C9F5AFFCC61D}" type="slidenum">
              <a:rPr lang="en-US"/>
              <a:pPr>
                <a:defRPr/>
              </a:pPr>
              <a:t>‹#›</a:t>
            </a:fld>
            <a:endParaRPr lang="en-US" dirty="0"/>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a:defRPr>
                <a:cs typeface="+mn-cs"/>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rtlCol="0"/>
          <a:lstStyle>
            <a:lvl1pPr>
              <a:defRPr>
                <a:cs typeface="+mn-cs"/>
              </a:defRPr>
            </a:lvl1pPr>
          </a:lstStyle>
          <a:p>
            <a:pPr>
              <a:defRPr/>
            </a:pPr>
            <a:endParaRPr lang="en-US" dirty="0"/>
          </a:p>
        </p:txBody>
      </p:sp>
      <p:sp>
        <p:nvSpPr>
          <p:cNvPr id="6" name="Slide Number Placeholder 9"/>
          <p:cNvSpPr>
            <a:spLocks noGrp="1"/>
          </p:cNvSpPr>
          <p:nvPr>
            <p:ph type="sldNum" sz="quarter" idx="11"/>
          </p:nvPr>
        </p:nvSpPr>
        <p:spPr>
          <a:xfrm>
            <a:off x="0" y="1271588"/>
            <a:ext cx="533400" cy="244475"/>
          </a:xfrm>
          <a:prstGeom prst="rect">
            <a:avLst/>
          </a:prstGeom>
        </p:spPr>
        <p:txBody>
          <a:bodyPr rtlCol="0"/>
          <a:lstStyle>
            <a:lvl1pPr>
              <a:defRPr>
                <a:cs typeface="+mn-cs"/>
              </a:defRPr>
            </a:lvl1pPr>
          </a:lstStyle>
          <a:p>
            <a:pPr>
              <a:defRPr/>
            </a:pPr>
            <a:fld id="{F50564C7-1E40-4520-B8E6-1B6F0CE6030A}" type="slidenum">
              <a:rPr lang="en-US"/>
              <a:pPr>
                <a:defRPr/>
              </a:pPr>
              <a:t>‹#›</a:t>
            </a:fld>
            <a:endParaRPr lang="en-US" dirty="0"/>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a:cs typeface="+mn-cs"/>
              </a:defRPr>
            </a:lvl1pPr>
          </a:lstStyle>
          <a:p>
            <a:pPr>
              <a:defRPr/>
            </a:pP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a:xfrm>
            <a:off x="6096000" y="6248400"/>
            <a:ext cx="2667000" cy="365125"/>
          </a:xfrm>
          <a:prstGeom prst="rect">
            <a:avLst/>
          </a:prstGeom>
        </p:spPr>
        <p:txBody>
          <a:bodyPr rtlCol="0"/>
          <a:lstStyle>
            <a:lvl1pPr>
              <a:defRPr>
                <a:cs typeface="+mn-cs"/>
              </a:defRPr>
            </a:lvl1pPr>
          </a:lstStyle>
          <a:p>
            <a:pPr>
              <a:defRPr/>
            </a:pPr>
            <a:endParaRPr lang="en-US" dirty="0"/>
          </a:p>
        </p:txBody>
      </p:sp>
      <p:sp>
        <p:nvSpPr>
          <p:cNvPr id="8" name="Slide Number Placeholder 11"/>
          <p:cNvSpPr>
            <a:spLocks noGrp="1"/>
          </p:cNvSpPr>
          <p:nvPr>
            <p:ph type="sldNum" sz="quarter" idx="11"/>
          </p:nvPr>
        </p:nvSpPr>
        <p:spPr>
          <a:xfrm>
            <a:off x="0" y="1271588"/>
            <a:ext cx="533400" cy="244475"/>
          </a:xfrm>
          <a:prstGeom prst="rect">
            <a:avLst/>
          </a:prstGeom>
        </p:spPr>
        <p:txBody>
          <a:bodyPr rtlCol="0"/>
          <a:lstStyle>
            <a:lvl1pPr>
              <a:defRPr>
                <a:cs typeface="+mn-cs"/>
              </a:defRPr>
            </a:lvl1pPr>
          </a:lstStyle>
          <a:p>
            <a:pPr>
              <a:defRPr/>
            </a:pPr>
            <a:fld id="{4C7E48FF-58C4-401F-93B7-81F59F45C2B1}" type="slidenum">
              <a:rPr lang="en-US"/>
              <a:pPr>
                <a:defRPr/>
              </a:pPr>
              <a:t>‹#›</a:t>
            </a:fld>
            <a:endParaRPr lang="en-US" dirty="0"/>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a:defRPr>
                <a:cs typeface="+mn-cs"/>
              </a:defRPr>
            </a:lvl1pPr>
          </a:lstStyle>
          <a:p>
            <a:pPr>
              <a:defRPr/>
            </a:pPr>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dirty="0"/>
          </a:p>
        </p:txBody>
      </p:sp>
      <p:sp>
        <p:nvSpPr>
          <p:cNvPr id="5" name="Slide Number Placeholder 22"/>
          <p:cNvSpPr>
            <a:spLocks noGrp="1"/>
          </p:cNvSpPr>
          <p:nvPr>
            <p:ph type="sldNum" sz="quarter" idx="12"/>
          </p:nvPr>
        </p:nvSpPr>
        <p:spPr>
          <a:xfrm>
            <a:off x="0" y="1271588"/>
            <a:ext cx="533400" cy="244475"/>
          </a:xfrm>
          <a:prstGeom prst="rect">
            <a:avLst/>
          </a:prstGeom>
        </p:spPr>
        <p:txBody>
          <a:bodyPr/>
          <a:lstStyle>
            <a:lvl1pPr>
              <a:defRPr>
                <a:cs typeface="+mn-cs"/>
              </a:defRPr>
            </a:lvl1pPr>
          </a:lstStyle>
          <a:p>
            <a:pPr>
              <a:defRPr/>
            </a:pPr>
            <a:fld id="{8A71E149-BA6F-4C4B-ACB1-3823EA47AA9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3BC8E749-A151-4CEF-B598-63E3DC902FC0}" type="slidenum">
              <a:rPr lang="en-US" smtClean="0"/>
              <a:pPr/>
              <a:t>‹#›</a:t>
            </a:fld>
            <a:endParaRPr lang="en-US" dirty="0"/>
          </a:p>
        </p:txBody>
      </p:sp>
      <p:pic>
        <p:nvPicPr>
          <p:cNvPr id="9" name="Picture 8" descr="OECD_TEXT_10cm.png"/>
          <p:cNvPicPr>
            <a:picLocks noChangeAspect="1"/>
          </p:cNvPicPr>
          <p:nvPr/>
        </p:nvPicPr>
        <p:blipFill>
          <a:blip r:embed="rId3" cstate="print"/>
          <a:stretch>
            <a:fillRect/>
          </a:stretch>
        </p:blipFill>
        <p:spPr>
          <a:xfrm>
            <a:off x="251715" y="208403"/>
            <a:ext cx="1970073" cy="1044000"/>
          </a:xfrm>
          <a:prstGeom prst="rect">
            <a:avLst/>
          </a:prstGeom>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cs typeface="+mn-cs"/>
              </a:defRPr>
            </a:lvl1pPr>
          </a:lstStyle>
          <a:p>
            <a:pPr>
              <a:defRPr/>
            </a:pPr>
            <a:fld id="{95280823-EAA7-49FB-9CD5-B68618082C65}"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6"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dirty="0"/>
          </a:p>
        </p:txBody>
      </p:sp>
      <p:sp>
        <p:nvSpPr>
          <p:cNvPr id="7" name="Slide Number Placeholder 22"/>
          <p:cNvSpPr>
            <a:spLocks noGrp="1"/>
          </p:cNvSpPr>
          <p:nvPr>
            <p:ph type="sldNum" sz="quarter" idx="12"/>
          </p:nvPr>
        </p:nvSpPr>
        <p:spPr>
          <a:xfrm>
            <a:off x="0" y="1271588"/>
            <a:ext cx="533400" cy="244475"/>
          </a:xfrm>
          <a:prstGeom prst="rect">
            <a:avLst/>
          </a:prstGeom>
        </p:spPr>
        <p:txBody>
          <a:bodyPr/>
          <a:lstStyle>
            <a:lvl1pPr>
              <a:defRPr>
                <a:cs typeface="+mn-cs"/>
              </a:defRPr>
            </a:lvl1pPr>
          </a:lstStyle>
          <a:p>
            <a:pPr>
              <a:defRPr/>
            </a:pPr>
            <a:fld id="{A8E4FE00-F081-4FBB-8B0F-B99168E46B63}"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a:defRPr>
                <a:cs typeface="+mn-cs"/>
              </a:defRPr>
            </a:lvl1pPr>
          </a:lstStyle>
          <a:p>
            <a:pPr>
              <a:defRPr/>
            </a:pPr>
            <a:endParaRPr lang="en-US" dirty="0"/>
          </a:p>
        </p:txBody>
      </p:sp>
      <p:sp>
        <p:nvSpPr>
          <p:cNvPr id="10" name="Slide Number Placeholder 12"/>
          <p:cNvSpPr>
            <a:spLocks noGrp="1"/>
          </p:cNvSpPr>
          <p:nvPr>
            <p:ph type="sldNum" sz="quarter" idx="11"/>
          </p:nvPr>
        </p:nvSpPr>
        <p:spPr>
          <a:xfrm>
            <a:off x="0" y="4667250"/>
            <a:ext cx="1447800" cy="663575"/>
          </a:xfrm>
          <a:prstGeom prst="rect">
            <a:avLst/>
          </a:prstGeom>
        </p:spPr>
        <p:txBody>
          <a:bodyPr rtlCol="0"/>
          <a:lstStyle>
            <a:lvl1pPr>
              <a:defRPr sz="2800">
                <a:cs typeface="+mn-cs"/>
              </a:defRPr>
            </a:lvl1pPr>
          </a:lstStyle>
          <a:p>
            <a:pPr>
              <a:defRPr/>
            </a:pPr>
            <a:fld id="{069854A8-3522-477E-B5C9-DF7FBFBED766}"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a:defRPr>
                <a:cs typeface="+mn-cs"/>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dirty="0"/>
          </a:p>
        </p:txBody>
      </p:sp>
      <p:sp>
        <p:nvSpPr>
          <p:cNvPr id="6" name="Slide Number Placeholder 22"/>
          <p:cNvSpPr>
            <a:spLocks noGrp="1"/>
          </p:cNvSpPr>
          <p:nvPr>
            <p:ph type="sldNum" sz="quarter" idx="12"/>
          </p:nvPr>
        </p:nvSpPr>
        <p:spPr>
          <a:xfrm>
            <a:off x="0" y="1271588"/>
            <a:ext cx="533400" cy="244475"/>
          </a:xfrm>
          <a:prstGeom prst="rect">
            <a:avLst/>
          </a:prstGeom>
        </p:spPr>
        <p:txBody>
          <a:bodyPr/>
          <a:lstStyle>
            <a:lvl1pPr>
              <a:defRPr>
                <a:cs typeface="+mn-cs"/>
              </a:defRPr>
            </a:lvl1pPr>
          </a:lstStyle>
          <a:p>
            <a:pPr>
              <a:defRPr/>
            </a:pPr>
            <a:fld id="{3F6FA32D-00FA-474C-A281-215BE51BB83B}" type="slidenum">
              <a:rPr lang="en-US"/>
              <a:pPr>
                <a:defRPr/>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a:defRPr>
                <a:cs typeface="+mn-cs"/>
              </a:defRPr>
            </a:lvl1pPr>
          </a:lstStyle>
          <a:p>
            <a:pPr>
              <a:defRPr/>
            </a:pPr>
            <a:endParaRPr lang="en-US" dirty="0"/>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a:defRPr>
                <a:cs typeface="+mn-cs"/>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a:lstStyle>
            <a:lvl1pPr>
              <a:defRPr>
                <a:cs typeface="+mn-cs"/>
              </a:defRPr>
            </a:lvl1pPr>
          </a:lstStyle>
          <a:p>
            <a:pPr>
              <a:defRPr/>
            </a:pPr>
            <a:fld id="{1474811B-4FC2-4545-BC01-06CCF3FFDA9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1 litehous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5" descr="White_on_grey"/>
          <p:cNvPicPr>
            <a:picLocks noChangeAspect="1" noChangeArrowheads="1"/>
          </p:cNvPicPr>
          <p:nvPr/>
        </p:nvPicPr>
        <p:blipFill>
          <a:blip r:embed="rId3" cstate="print">
            <a:clrChange>
              <a:clrFrom>
                <a:srgbClr val="8E8E8E"/>
              </a:clrFrom>
              <a:clrTo>
                <a:srgbClr val="8E8E8E">
                  <a:alpha val="0"/>
                </a:srgbClr>
              </a:clrTo>
            </a:clrChange>
          </a:blip>
          <a:srcRect/>
          <a:stretch>
            <a:fillRect/>
          </a:stretch>
        </p:blipFill>
        <p:spPr bwMode="auto">
          <a:xfrm>
            <a:off x="7904163" y="5708650"/>
            <a:ext cx="1084262" cy="1084263"/>
          </a:xfrm>
          <a:prstGeom prst="rect">
            <a:avLst/>
          </a:prstGeom>
          <a:noFill/>
          <a:ln w="9525">
            <a:noFill/>
            <a:miter lim="800000"/>
            <a:headEnd/>
            <a:tailEnd/>
          </a:ln>
        </p:spPr>
      </p:pic>
      <p:sp>
        <p:nvSpPr>
          <p:cNvPr id="4098" name="Rectangle 2"/>
          <p:cNvSpPr>
            <a:spLocks noGrp="1" noChangeArrowheads="1"/>
          </p:cNvSpPr>
          <p:nvPr>
            <p:ph type="ctrTitle"/>
          </p:nvPr>
        </p:nvSpPr>
        <p:spPr>
          <a:xfrm>
            <a:off x="3068638" y="2441575"/>
            <a:ext cx="5891212" cy="1470025"/>
          </a:xfrm>
        </p:spPr>
        <p:txBody>
          <a:bodyPr/>
          <a:lstStyle>
            <a:lvl1pPr algn="r">
              <a:defRPr sz="31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068638" y="4197350"/>
            <a:ext cx="5891212" cy="1752600"/>
          </a:xfrm>
        </p:spPr>
        <p:txBody>
          <a:bodyPr/>
          <a:lstStyle>
            <a:lvl1pPr marL="0" indent="0" algn="r">
              <a:buFontTx/>
              <a:buNone/>
              <a:defRPr sz="2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banner 1.jpg"/>
          <p:cNvPicPr>
            <a:picLocks noChangeAspect="1"/>
          </p:cNvPicPr>
          <p:nvPr/>
        </p:nvPicPr>
        <p:blipFill>
          <a:blip r:embed="rId2" cstate="print"/>
          <a:srcRect/>
          <a:stretch>
            <a:fillRect/>
          </a:stretch>
        </p:blipFill>
        <p:spPr bwMode="auto">
          <a:xfrm>
            <a:off x="0" y="0"/>
            <a:ext cx="9144000" cy="1219200"/>
          </a:xfrm>
          <a:prstGeom prst="rect">
            <a:avLst/>
          </a:prstGeom>
          <a:noFill/>
          <a:ln w="9525">
            <a:noFill/>
            <a:miter lim="800000"/>
            <a:headEnd/>
            <a:tailEnd/>
          </a:ln>
        </p:spPr>
      </p:pic>
      <p:sp>
        <p:nvSpPr>
          <p:cNvPr id="2" name="Title 1"/>
          <p:cNvSpPr>
            <a:spLocks noGrp="1"/>
          </p:cNvSpPr>
          <p:nvPr>
            <p:ph type="title"/>
          </p:nvPr>
        </p:nvSpPr>
        <p:spPr>
          <a:xfrm>
            <a:off x="0" y="80963"/>
            <a:ext cx="9121775" cy="1116012"/>
          </a:xfrm>
        </p:spPr>
        <p:txBody>
          <a:bodyPr/>
          <a:lstStyle>
            <a:lvl1pPr algn="ctr">
              <a:defRPr sz="38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65188" y="16287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7588" y="16287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80963"/>
            <a:ext cx="2063750" cy="5662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65188" y="80963"/>
            <a:ext cx="6040437" cy="5662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50913" y="80963"/>
            <a:ext cx="8170862" cy="111601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65188" y="1628775"/>
            <a:ext cx="7772400" cy="4114800"/>
          </a:xfrm>
        </p:spPr>
        <p:txBody>
          <a:bodyPr/>
          <a:lstStyle/>
          <a:p>
            <a:pPr lvl="0"/>
            <a:r>
              <a:rPr lang="en-US" noProof="0" dirty="0" smtClean="0"/>
              <a:t>Click icon to add table</a:t>
            </a:r>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pic>
        <p:nvPicPr>
          <p:cNvPr id="7" name="Picture 24" descr="eval-cover-slide"/>
          <p:cNvPicPr>
            <a:picLocks noChangeAspect="1" noChangeArrowheads="1"/>
          </p:cNvPicPr>
          <p:nvPr userDrawn="1"/>
        </p:nvPicPr>
        <p:blipFill>
          <a:blip r:embed="rId3" cstate="print"/>
          <a:srcRect/>
          <a:stretch>
            <a:fillRect/>
          </a:stretch>
        </p:blipFill>
        <p:spPr bwMode="auto">
          <a:xfrm>
            <a:off x="0" y="14288"/>
            <a:ext cx="9144000" cy="6858000"/>
          </a:xfrm>
          <a:prstGeom prst="rect">
            <a:avLst/>
          </a:prstGeom>
          <a:noFill/>
          <a:ln w="9525">
            <a:noFill/>
            <a:miter lim="800000"/>
            <a:headEnd/>
            <a:tailEnd/>
          </a:ln>
        </p:spPr>
      </p:pic>
      <p:pic>
        <p:nvPicPr>
          <p:cNvPr id="10" name="Picture 25" descr="White_on_grey"/>
          <p:cNvPicPr>
            <a:picLocks noChangeAspect="1" noChangeArrowheads="1"/>
          </p:cNvPicPr>
          <p:nvPr userDrawn="1"/>
        </p:nvPicPr>
        <p:blipFill>
          <a:blip r:embed="rId4" cstate="print">
            <a:clrChange>
              <a:clrFrom>
                <a:srgbClr val="8E8E8E"/>
              </a:clrFrom>
              <a:clrTo>
                <a:srgbClr val="8E8E8E">
                  <a:alpha val="0"/>
                </a:srgbClr>
              </a:clrTo>
            </a:clrChange>
          </a:blip>
          <a:srcRect/>
          <a:stretch>
            <a:fillRect/>
          </a:stretch>
        </p:blipFill>
        <p:spPr bwMode="auto">
          <a:xfrm>
            <a:off x="7904163" y="5708650"/>
            <a:ext cx="1084262" cy="1084263"/>
          </a:xfrm>
          <a:prstGeom prst="rect">
            <a:avLst/>
          </a:prstGeom>
          <a:noFill/>
          <a:ln w="9525">
            <a:noFill/>
            <a:miter lim="800000"/>
            <a:headEnd/>
            <a:tailEnd/>
          </a:ln>
        </p:spPr>
      </p:pic>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cs typeface="+mn-cs"/>
              </a:defRPr>
            </a:lvl1pPr>
          </a:lstStyle>
          <a:p>
            <a:pPr>
              <a:defRPr/>
            </a:pPr>
            <a:endParaRPr lang="en-US" dirty="0"/>
          </a:p>
        </p:txBody>
      </p:sp>
      <p:sp>
        <p:nvSpPr>
          <p:cNvPr id="12" name="Footer Placeholder 16"/>
          <p:cNvSpPr>
            <a:spLocks noGrp="1"/>
          </p:cNvSpPr>
          <p:nvPr>
            <p:ph type="ftr" sz="quarter" idx="11"/>
          </p:nvPr>
        </p:nvSpPr>
        <p:spPr>
          <a:xfrm>
            <a:off x="2085975" y="236538"/>
            <a:ext cx="5867400" cy="365125"/>
          </a:xfrm>
          <a:prstGeom prst="rect">
            <a:avLst/>
          </a:prstGeom>
        </p:spPr>
        <p:txBody>
          <a:bodyPr/>
          <a:lstStyle>
            <a:lvl1pPr algn="r">
              <a:defRPr>
                <a:solidFill>
                  <a:schemeClr val="tx2"/>
                </a:solidFill>
                <a:cs typeface="+mn-cs"/>
              </a:defRPr>
            </a:lvl1pPr>
          </a:lstStyle>
          <a:p>
            <a:pPr>
              <a:defRPr/>
            </a:pPr>
            <a:endParaRPr lang="en-US" dirty="0"/>
          </a:p>
        </p:txBody>
      </p:sp>
      <p:sp>
        <p:nvSpPr>
          <p:cNvPr id="13"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cs typeface="+mn-cs"/>
              </a:defRPr>
            </a:lvl1pPr>
          </a:lstStyle>
          <a:p>
            <a:pPr>
              <a:defRPr/>
            </a:pPr>
            <a:fld id="{7D3FFA3E-4CBC-48F0-A23A-403F1CA42D7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dirty="0"/>
          </a:p>
        </p:txBody>
      </p:sp>
      <p:sp>
        <p:nvSpPr>
          <p:cNvPr id="6" name="Slide Number Placeholder 22"/>
          <p:cNvSpPr>
            <a:spLocks noGrp="1"/>
          </p:cNvSpPr>
          <p:nvPr>
            <p:ph type="sldNum" sz="quarter" idx="12"/>
          </p:nvPr>
        </p:nvSpPr>
        <p:spPr>
          <a:xfrm>
            <a:off x="0" y="1271588"/>
            <a:ext cx="533400" cy="244475"/>
          </a:xfrm>
          <a:prstGeom prst="rect">
            <a:avLst/>
          </a:prstGeom>
        </p:spPr>
        <p:txBody>
          <a:bodyPr/>
          <a:lstStyle>
            <a:lvl1pPr>
              <a:defRPr>
                <a:cs typeface="+mn-cs"/>
              </a:defRPr>
            </a:lvl1pPr>
          </a:lstStyle>
          <a:p>
            <a:pPr>
              <a:defRPr/>
            </a:pPr>
            <a:fld id="{3D7690A4-2915-4953-95E5-41D81BA81043}" type="slidenum">
              <a:rPr lang="en-US"/>
              <a:pPr>
                <a:defRPr/>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8" name="Slide Number Placeholder 12"/>
          <p:cNvSpPr>
            <a:spLocks noGrp="1"/>
          </p:cNvSpPr>
          <p:nvPr>
            <p:ph type="sldNum" sz="quarter" idx="11"/>
          </p:nvPr>
        </p:nvSpPr>
        <p:spPr>
          <a:xfrm>
            <a:off x="0" y="1752600"/>
            <a:ext cx="1295400" cy="701675"/>
          </a:xfrm>
          <a:prstGeom prst="rect">
            <a:avLst/>
          </a:prstGeom>
        </p:spPr>
        <p:txBody>
          <a:bodyPr>
            <a:noAutofit/>
          </a:bodyPr>
          <a:lstStyle>
            <a:lvl1pPr>
              <a:defRPr sz="2400">
                <a:solidFill>
                  <a:srgbClr val="FFFFFF"/>
                </a:solidFill>
                <a:cs typeface="+mn-cs"/>
              </a:defRPr>
            </a:lvl1pPr>
          </a:lstStyle>
          <a:p>
            <a:pPr>
              <a:defRPr/>
            </a:pPr>
            <a:fld id="{FC8BCC2E-CCC0-490F-8F3D-C9F5AFFCC61D}" type="slidenum">
              <a:rPr lang="en-US"/>
              <a:pPr>
                <a:defRPr/>
              </a:pPr>
              <a:t>‹#›</a:t>
            </a:fld>
            <a:endParaRPr lang="en-US" dirty="0"/>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a:defRPr>
                <a:cs typeface="+mn-cs"/>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rtlCol="0"/>
          <a:lstStyle>
            <a:lvl1pPr>
              <a:defRPr>
                <a:cs typeface="+mn-cs"/>
              </a:defRPr>
            </a:lvl1pPr>
          </a:lstStyle>
          <a:p>
            <a:pPr>
              <a:defRPr/>
            </a:pPr>
            <a:endParaRPr lang="en-US" dirty="0"/>
          </a:p>
        </p:txBody>
      </p:sp>
      <p:sp>
        <p:nvSpPr>
          <p:cNvPr id="6" name="Slide Number Placeholder 9"/>
          <p:cNvSpPr>
            <a:spLocks noGrp="1"/>
          </p:cNvSpPr>
          <p:nvPr>
            <p:ph type="sldNum" sz="quarter" idx="11"/>
          </p:nvPr>
        </p:nvSpPr>
        <p:spPr>
          <a:xfrm>
            <a:off x="0" y="1271588"/>
            <a:ext cx="533400" cy="244475"/>
          </a:xfrm>
          <a:prstGeom prst="rect">
            <a:avLst/>
          </a:prstGeom>
        </p:spPr>
        <p:txBody>
          <a:bodyPr rtlCol="0"/>
          <a:lstStyle>
            <a:lvl1pPr>
              <a:defRPr>
                <a:cs typeface="+mn-cs"/>
              </a:defRPr>
            </a:lvl1pPr>
          </a:lstStyle>
          <a:p>
            <a:pPr>
              <a:defRPr/>
            </a:pPr>
            <a:fld id="{F50564C7-1E40-4520-B8E6-1B6F0CE6030A}" type="slidenum">
              <a:rPr lang="en-US"/>
              <a:pPr>
                <a:defRPr/>
              </a:pPr>
              <a:t>‹#›</a:t>
            </a:fld>
            <a:endParaRPr lang="en-US" dirty="0"/>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a:cs typeface="+mn-cs"/>
              </a:defRPr>
            </a:lvl1pPr>
          </a:lstStyle>
          <a:p>
            <a:pPr>
              <a:defRPr/>
            </a:pPr>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a:xfrm>
            <a:off x="6096000" y="6248400"/>
            <a:ext cx="2667000" cy="365125"/>
          </a:xfrm>
          <a:prstGeom prst="rect">
            <a:avLst/>
          </a:prstGeom>
        </p:spPr>
        <p:txBody>
          <a:bodyPr rtlCol="0"/>
          <a:lstStyle>
            <a:lvl1pPr>
              <a:defRPr>
                <a:cs typeface="+mn-cs"/>
              </a:defRPr>
            </a:lvl1pPr>
          </a:lstStyle>
          <a:p>
            <a:pPr>
              <a:defRPr/>
            </a:pPr>
            <a:endParaRPr lang="en-US" dirty="0"/>
          </a:p>
        </p:txBody>
      </p:sp>
      <p:sp>
        <p:nvSpPr>
          <p:cNvPr id="8" name="Slide Number Placeholder 11"/>
          <p:cNvSpPr>
            <a:spLocks noGrp="1"/>
          </p:cNvSpPr>
          <p:nvPr>
            <p:ph type="sldNum" sz="quarter" idx="11"/>
          </p:nvPr>
        </p:nvSpPr>
        <p:spPr>
          <a:xfrm>
            <a:off x="0" y="1271588"/>
            <a:ext cx="533400" cy="244475"/>
          </a:xfrm>
          <a:prstGeom prst="rect">
            <a:avLst/>
          </a:prstGeom>
        </p:spPr>
        <p:txBody>
          <a:bodyPr rtlCol="0"/>
          <a:lstStyle>
            <a:lvl1pPr>
              <a:defRPr>
                <a:cs typeface="+mn-cs"/>
              </a:defRPr>
            </a:lvl1pPr>
          </a:lstStyle>
          <a:p>
            <a:pPr>
              <a:defRPr/>
            </a:pPr>
            <a:fld id="{4C7E48FF-58C4-401F-93B7-81F59F45C2B1}" type="slidenum">
              <a:rPr lang="en-US"/>
              <a:pPr>
                <a:defRPr/>
              </a:pPr>
              <a:t>‹#›</a:t>
            </a:fld>
            <a:endParaRPr lang="en-US" dirty="0"/>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a:defRPr>
                <a:cs typeface="+mn-cs"/>
              </a:defRPr>
            </a:lvl1pPr>
          </a:lstStyle>
          <a:p>
            <a:pPr>
              <a:defRPr/>
            </a:pPr>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dirty="0"/>
          </a:p>
        </p:txBody>
      </p:sp>
      <p:sp>
        <p:nvSpPr>
          <p:cNvPr id="5" name="Slide Number Placeholder 22"/>
          <p:cNvSpPr>
            <a:spLocks noGrp="1"/>
          </p:cNvSpPr>
          <p:nvPr>
            <p:ph type="sldNum" sz="quarter" idx="12"/>
          </p:nvPr>
        </p:nvSpPr>
        <p:spPr>
          <a:xfrm>
            <a:off x="0" y="1271588"/>
            <a:ext cx="533400" cy="244475"/>
          </a:xfrm>
          <a:prstGeom prst="rect">
            <a:avLst/>
          </a:prstGeom>
        </p:spPr>
        <p:txBody>
          <a:bodyPr/>
          <a:lstStyle>
            <a:lvl1pPr>
              <a:defRPr>
                <a:cs typeface="+mn-cs"/>
              </a:defRPr>
            </a:lvl1pPr>
          </a:lstStyle>
          <a:p>
            <a:pPr>
              <a:defRPr/>
            </a:pPr>
            <a:fld id="{8A71E149-BA6F-4C4B-ACB1-3823EA47AA96}" type="slidenum">
              <a:rPr lang="en-US"/>
              <a:pPr>
                <a:defRPr/>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cs typeface="+mn-cs"/>
              </a:defRPr>
            </a:lvl1pPr>
          </a:lstStyle>
          <a:p>
            <a:pPr>
              <a:defRPr/>
            </a:pPr>
            <a:fld id="{95280823-EAA7-49FB-9CD5-B68618082C65}" type="slidenum">
              <a:rPr lang="en-US"/>
              <a:pPr>
                <a:defRPr/>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6"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dirty="0"/>
          </a:p>
        </p:txBody>
      </p:sp>
      <p:sp>
        <p:nvSpPr>
          <p:cNvPr id="7" name="Slide Number Placeholder 22"/>
          <p:cNvSpPr>
            <a:spLocks noGrp="1"/>
          </p:cNvSpPr>
          <p:nvPr>
            <p:ph type="sldNum" sz="quarter" idx="12"/>
          </p:nvPr>
        </p:nvSpPr>
        <p:spPr>
          <a:xfrm>
            <a:off x="0" y="1271588"/>
            <a:ext cx="533400" cy="244475"/>
          </a:xfrm>
          <a:prstGeom prst="rect">
            <a:avLst/>
          </a:prstGeom>
        </p:spPr>
        <p:txBody>
          <a:bodyPr/>
          <a:lstStyle>
            <a:lvl1pPr>
              <a:defRPr>
                <a:cs typeface="+mn-cs"/>
              </a:defRPr>
            </a:lvl1pPr>
          </a:lstStyle>
          <a:p>
            <a:pPr>
              <a:defRPr/>
            </a:pPr>
            <a:fld id="{A8E4FE00-F081-4FBB-8B0F-B99168E46B63}" type="slidenum">
              <a:rPr lang="en-US"/>
              <a:pPr>
                <a:defRPr/>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a:defRPr>
                <a:cs typeface="+mn-cs"/>
              </a:defRPr>
            </a:lvl1pPr>
          </a:lstStyle>
          <a:p>
            <a:pPr>
              <a:defRPr/>
            </a:pPr>
            <a:endParaRPr lang="en-US" dirty="0"/>
          </a:p>
        </p:txBody>
      </p:sp>
      <p:sp>
        <p:nvSpPr>
          <p:cNvPr id="10" name="Slide Number Placeholder 12"/>
          <p:cNvSpPr>
            <a:spLocks noGrp="1"/>
          </p:cNvSpPr>
          <p:nvPr>
            <p:ph type="sldNum" sz="quarter" idx="11"/>
          </p:nvPr>
        </p:nvSpPr>
        <p:spPr>
          <a:xfrm>
            <a:off x="0" y="4667250"/>
            <a:ext cx="1447800" cy="663575"/>
          </a:xfrm>
          <a:prstGeom prst="rect">
            <a:avLst/>
          </a:prstGeom>
        </p:spPr>
        <p:txBody>
          <a:bodyPr rtlCol="0"/>
          <a:lstStyle>
            <a:lvl1pPr>
              <a:defRPr sz="2800">
                <a:cs typeface="+mn-cs"/>
              </a:defRPr>
            </a:lvl1pPr>
          </a:lstStyle>
          <a:p>
            <a:pPr>
              <a:defRPr/>
            </a:pPr>
            <a:fld id="{069854A8-3522-477E-B5C9-DF7FBFBED766}"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a:defRPr>
                <a:cs typeface="+mn-cs"/>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dirty="0"/>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dirty="0"/>
          </a:p>
        </p:txBody>
      </p:sp>
      <p:sp>
        <p:nvSpPr>
          <p:cNvPr id="6" name="Slide Number Placeholder 22"/>
          <p:cNvSpPr>
            <a:spLocks noGrp="1"/>
          </p:cNvSpPr>
          <p:nvPr>
            <p:ph type="sldNum" sz="quarter" idx="12"/>
          </p:nvPr>
        </p:nvSpPr>
        <p:spPr>
          <a:xfrm>
            <a:off x="0" y="1271588"/>
            <a:ext cx="533400" cy="244475"/>
          </a:xfrm>
          <a:prstGeom prst="rect">
            <a:avLst/>
          </a:prstGeom>
        </p:spPr>
        <p:txBody>
          <a:bodyPr/>
          <a:lstStyle>
            <a:lvl1pPr>
              <a:defRPr>
                <a:cs typeface="+mn-cs"/>
              </a:defRPr>
            </a:lvl1pPr>
          </a:lstStyle>
          <a:p>
            <a:pPr>
              <a:defRPr/>
            </a:pPr>
            <a:fld id="{3F6FA32D-00FA-474C-A281-215BE51BB83B}" type="slidenum">
              <a:rPr lang="en-US"/>
              <a:pPr>
                <a:defRPr/>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a:defRPr>
                <a:cs typeface="+mn-cs"/>
              </a:defRPr>
            </a:lvl1pPr>
          </a:lstStyle>
          <a:p>
            <a:pPr>
              <a:defRPr/>
            </a:pPr>
            <a:endParaRPr lang="en-US" dirty="0"/>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a:defRPr>
                <a:cs typeface="+mn-cs"/>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a:lstStyle>
            <a:lvl1pPr>
              <a:defRPr>
                <a:cs typeface="+mn-cs"/>
              </a:defRPr>
            </a:lvl1pPr>
          </a:lstStyle>
          <a:p>
            <a:pPr>
              <a:defRPr/>
            </a:pPr>
            <a:fld id="{1474811B-4FC2-4545-BC01-06CCF3FFDA9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27272"/>
                </a:solidFill>
              </a:defRPr>
            </a:lvl1pPr>
          </a:lstStyle>
          <a:p>
            <a:fld id="{3BC8E749-A151-4CEF-B598-63E3DC902FC0}" type="slidenum">
              <a:rPr lang="en-US" smtClean="0"/>
              <a:pPr/>
              <a:t>‹#›</a:t>
            </a:fld>
            <a:endParaRPr lang="en-US" dirty="0"/>
          </a:p>
        </p:txBody>
      </p:sp>
      <p:pic>
        <p:nvPicPr>
          <p:cNvPr id="12" name="Picture 11" descr="Logo_ENG.png"/>
          <p:cNvPicPr>
            <a:picLocks noChangeAspect="1"/>
          </p:cNvPicPr>
          <p:nvPr/>
        </p:nvPicPr>
        <p:blipFill>
          <a:blip r:embed="rId3" cstate="print"/>
          <a:stretch>
            <a:fillRect/>
          </a:stretch>
        </p:blipFill>
        <p:spPr>
          <a:xfrm>
            <a:off x="0" y="1"/>
            <a:ext cx="3762000" cy="1103601"/>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27272"/>
                </a:solidFill>
              </a:defRPr>
            </a:lvl1pPr>
          </a:lstStyle>
          <a:p>
            <a:fld id="{3BC8E749-A151-4CEF-B598-63E3DC902FC0}" type="slidenum">
              <a:rPr lang="en-US" smtClean="0"/>
              <a:pPr/>
              <a:t>‹#›</a:t>
            </a:fld>
            <a:endParaRPr lang="en-US" dirty="0"/>
          </a:p>
        </p:txBody>
      </p:sp>
      <p:pic>
        <p:nvPicPr>
          <p:cNvPr id="11" name="Picture 10" descr="Logo_ENG.png"/>
          <p:cNvPicPr>
            <a:picLocks noChangeAspect="1"/>
          </p:cNvPicPr>
          <p:nvPr/>
        </p:nvPicPr>
        <p:blipFill>
          <a:blip r:embed="rId3" cstate="print"/>
          <a:stretch>
            <a:fillRect/>
          </a:stretch>
        </p:blipFill>
        <p:spPr>
          <a:xfrm>
            <a:off x="1" y="1"/>
            <a:ext cx="3761998" cy="110360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27272"/>
                </a:solidFill>
              </a:defRPr>
            </a:lvl1pPr>
          </a:lstStyle>
          <a:p>
            <a:fld id="{3BC8E749-A151-4CEF-B598-63E3DC902FC0}" type="slidenum">
              <a:rPr lang="en-US" smtClean="0"/>
              <a:pPr/>
              <a:t>‹#›</a:t>
            </a:fld>
            <a:endParaRPr lang="en-US" dirty="0"/>
          </a:p>
        </p:txBody>
      </p:sp>
      <p:pic>
        <p:nvPicPr>
          <p:cNvPr id="11" name="Picture 10" descr="Logo_ENG.png"/>
          <p:cNvPicPr>
            <a:picLocks noChangeAspect="1"/>
          </p:cNvPicPr>
          <p:nvPr/>
        </p:nvPicPr>
        <p:blipFill>
          <a:blip r:embed="rId3" cstate="print"/>
          <a:stretch>
            <a:fillRect/>
          </a:stretch>
        </p:blipFill>
        <p:spPr>
          <a:xfrm>
            <a:off x="1" y="1"/>
            <a:ext cx="3761998" cy="1103601"/>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86455"/>
                </a:solidFill>
              </a:defRPr>
            </a:lvl1pPr>
          </a:lstStyle>
          <a:p>
            <a:endParaRPr lang="en-US" dirty="0"/>
          </a:p>
        </p:txBody>
      </p:sp>
      <p:sp>
        <p:nvSpPr>
          <p:cNvPr id="443397" name="Rectangle 5"/>
          <p:cNvSpPr>
            <a:spLocks noGrp="1" noChangeArrowheads="1"/>
          </p:cNvSpPr>
          <p:nvPr>
            <p:ph type="ftr" sz="quarter" idx="3"/>
          </p:nvPr>
        </p:nvSpPr>
        <p:spPr/>
        <p:txBody>
          <a:bodyPr/>
          <a:lstStyle>
            <a:lvl1pPr>
              <a:defRPr>
                <a:solidFill>
                  <a:schemeClr val="bg1"/>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3BC8E749-A151-4CEF-B598-63E3DC902FC0}" type="slidenum">
              <a:rPr lang="en-US" smtClean="0"/>
              <a:pPr/>
              <a:t>‹#›</a:t>
            </a:fld>
            <a:endParaRPr lang="en-US" dirty="0"/>
          </a:p>
        </p:txBody>
      </p:sp>
      <p:pic>
        <p:nvPicPr>
          <p:cNvPr id="12" name="Picture 11" descr="Logo_ENG.png"/>
          <p:cNvPicPr>
            <a:picLocks noChangeAspect="1"/>
          </p:cNvPicPr>
          <p:nvPr/>
        </p:nvPicPr>
        <p:blipFill>
          <a:blip r:embed="rId3" cstate="print"/>
          <a:stretch>
            <a:fillRect/>
          </a:stretch>
        </p:blipFill>
        <p:spPr>
          <a:xfrm>
            <a:off x="1" y="1"/>
            <a:ext cx="3761998" cy="1103601"/>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3BC8E749-A151-4CEF-B598-63E3DC902FC0}" type="slidenum">
              <a:rPr lang="en-US" smtClean="0"/>
              <a:pPr/>
              <a:t>‹#›</a:t>
            </a:fld>
            <a:endParaRPr lang="en-US" dirty="0"/>
          </a:p>
        </p:txBody>
      </p:sp>
      <p:pic>
        <p:nvPicPr>
          <p:cNvPr id="9" name="Picture 8" descr="OECD_TEXT_10cm.png"/>
          <p:cNvPicPr>
            <a:picLocks noChangeAspect="1"/>
          </p:cNvPicPr>
          <p:nvPr/>
        </p:nvPicPr>
        <p:blipFill>
          <a:blip r:embed="rId3" cstate="print"/>
          <a:stretch>
            <a:fillRect/>
          </a:stretch>
        </p:blipFill>
        <p:spPr>
          <a:xfrm>
            <a:off x="251715" y="208403"/>
            <a:ext cx="1970073" cy="104400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banner 1.jpg"/>
          <p:cNvPicPr>
            <a:picLocks noChangeAspect="1"/>
          </p:cNvPicPr>
          <p:nvPr/>
        </p:nvPicPr>
        <p:blipFill>
          <a:blip r:embed="rId2" cstate="print"/>
          <a:srcRect/>
          <a:stretch>
            <a:fillRect/>
          </a:stretch>
        </p:blipFill>
        <p:spPr bwMode="auto">
          <a:xfrm>
            <a:off x="0" y="0"/>
            <a:ext cx="9144000" cy="1219200"/>
          </a:xfrm>
          <a:prstGeom prst="rect">
            <a:avLst/>
          </a:prstGeom>
          <a:noFill/>
          <a:ln w="9525">
            <a:noFill/>
            <a:miter lim="800000"/>
            <a:headEnd/>
            <a:tailEnd/>
          </a:ln>
        </p:spPr>
      </p:pic>
      <p:sp>
        <p:nvSpPr>
          <p:cNvPr id="2" name="Title 1"/>
          <p:cNvSpPr>
            <a:spLocks noGrp="1"/>
          </p:cNvSpPr>
          <p:nvPr>
            <p:ph type="title"/>
          </p:nvPr>
        </p:nvSpPr>
        <p:spPr>
          <a:xfrm>
            <a:off x="0" y="80963"/>
            <a:ext cx="9121775" cy="1116012"/>
          </a:xfrm>
        </p:spPr>
        <p:txBody>
          <a:bodyPr/>
          <a:lstStyle>
            <a:lvl1pPr algn="ctr">
              <a:defRPr sz="38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a:prstGeom prst="rect">
            <a:avLst/>
          </a:prstGeom>
        </p:spPr>
        <p:txBody>
          <a:bodyPr/>
          <a:lstStyle>
            <a:lvl1pPr>
              <a:defRPr>
                <a:solidFill>
                  <a:srgbClr val="727272"/>
                </a:solidFill>
              </a:defRPr>
            </a:lvl1pPr>
          </a:lstStyle>
          <a:p>
            <a:endParaRPr lang="en-US" dirty="0"/>
          </a:p>
        </p:txBody>
      </p:sp>
      <p:sp>
        <p:nvSpPr>
          <p:cNvPr id="443397" name="Rectangle 5"/>
          <p:cNvSpPr>
            <a:spLocks noGrp="1" noChangeArrowheads="1"/>
          </p:cNvSpPr>
          <p:nvPr>
            <p:ph type="ftr" sz="quarter" idx="3"/>
          </p:nvPr>
        </p:nvSpPr>
        <p:spPr>
          <a:xfrm>
            <a:off x="4556720" y="6245225"/>
            <a:ext cx="2895600" cy="476250"/>
          </a:xfrm>
          <a:prstGeom prst="rect">
            <a:avLst/>
          </a:prstGeom>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3BC8E749-A151-4CEF-B598-63E3DC902FC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3BC8E749-A151-4CEF-B598-63E3DC902FC0}" type="slidenum">
              <a:rPr lang="en-US" smtClean="0"/>
              <a:pPr/>
              <a:t>‹#›</a:t>
            </a:fld>
            <a:endParaRPr lang="en-US" dirty="0"/>
          </a:p>
        </p:txBody>
      </p:sp>
      <p:pic>
        <p:nvPicPr>
          <p:cNvPr id="9" name="Picture 8" descr="OECD_TEXT_10cm.png"/>
          <p:cNvPicPr>
            <a:picLocks noChangeAspect="1"/>
          </p:cNvPicPr>
          <p:nvPr/>
        </p:nvPicPr>
        <p:blipFill>
          <a:blip r:embed="rId3" cstate="print"/>
          <a:stretch>
            <a:fillRect/>
          </a:stretch>
        </p:blipFill>
        <p:spPr>
          <a:xfrm>
            <a:off x="251715" y="208403"/>
            <a:ext cx="1970073" cy="1044000"/>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endParaRPr lang="en-US" dirty="0"/>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US" dirty="0"/>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3BC8E749-A151-4CEF-B598-63E3DC902FC0}" type="slidenum">
              <a:rPr lang="en-US" smtClean="0"/>
              <a:pPr/>
              <a:t>‹#›</a:t>
            </a:fld>
            <a:endParaRPr lang="en-US" dirty="0"/>
          </a:p>
        </p:txBody>
      </p:sp>
      <p:pic>
        <p:nvPicPr>
          <p:cNvPr id="9" name="Picture 8" descr="OECD_TEXT_10cm.png"/>
          <p:cNvPicPr>
            <a:picLocks noChangeAspect="1"/>
          </p:cNvPicPr>
          <p:nvPr/>
        </p:nvPicPr>
        <p:blipFill>
          <a:blip r:embed="rId3" cstate="print"/>
          <a:stretch>
            <a:fillRect/>
          </a:stretch>
        </p:blipFill>
        <p:spPr>
          <a:xfrm>
            <a:off x="251715" y="208403"/>
            <a:ext cx="1970073" cy="1044000"/>
          </a:xfrm>
          <a:prstGeom prst="rect">
            <a:avLst/>
          </a:prstGeom>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BC8E749-A151-4CEF-B598-63E3DC902FC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5.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1.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19.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8.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0.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19.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3.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19.pn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8.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0.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19.png"/><Relationship Id="rId4" Type="http://schemas.openxmlformats.org/officeDocument/2006/relationships/image" Target="../media/image18.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5.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3BC8E749-A151-4CEF-B598-63E3DC902FC0}" type="slidenum">
              <a:rPr lang="en-US" smtClean="0"/>
              <a:pPr/>
              <a:t>‹#›</a:t>
            </a:fld>
            <a:endParaRPr lang="en-US" dirty="0"/>
          </a:p>
        </p:txBody>
      </p:sp>
      <p:pic>
        <p:nvPicPr>
          <p:cNvPr id="9" name="Picture 8" descr="OECD_10cm.png"/>
          <p:cNvPicPr>
            <a:picLocks noChangeAspect="1"/>
          </p:cNvPicPr>
          <p:nvPr/>
        </p:nvPicPr>
        <p:blipFill>
          <a:blip r:embed="rId14" cstate="print"/>
          <a:stretch>
            <a:fillRect/>
          </a:stretch>
        </p:blipFill>
        <p:spPr>
          <a:xfrm>
            <a:off x="468772" y="6171747"/>
            <a:ext cx="1210089" cy="5616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cs typeface="+mn-cs"/>
        </a:defRPr>
      </a:lvl2pPr>
      <a:lvl3pPr marL="1143000" indent="-228600" algn="l" rtl="0" eaLnBrk="1" fontAlgn="base" hangingPunct="1">
        <a:spcBef>
          <a:spcPct val="20000"/>
        </a:spcBef>
        <a:spcAft>
          <a:spcPct val="0"/>
        </a:spcAft>
        <a:buChar char="•"/>
        <a:defRPr sz="2400">
          <a:solidFill>
            <a:schemeClr val="bg1"/>
          </a:solidFill>
          <a:latin typeface="+mn-lt"/>
          <a:cs typeface="+mn-cs"/>
        </a:defRPr>
      </a:lvl3pPr>
      <a:lvl4pPr marL="1600200"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3BC8E749-A151-4CEF-B598-63E3DC902FC0}" type="slidenum">
              <a:rPr lang="en-US" smtClean="0"/>
              <a:pPr/>
              <a:t>‹#›</a:t>
            </a:fld>
            <a:endParaRPr lang="en-US"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1" descr="eval-reg-slide"/>
          <p:cNvPicPr>
            <a:picLocks noChangeAspect="1" noChangeArrowheads="1"/>
          </p:cNvPicPr>
          <p:nvPr/>
        </p:nvPicPr>
        <p:blipFill>
          <a:blip r:embed="rId14" cstate="print"/>
          <a:srcRect/>
          <a:stretch>
            <a:fillRect/>
          </a:stretch>
        </p:blipFill>
        <p:spPr bwMode="auto">
          <a:xfrm>
            <a:off x="0" y="0"/>
            <a:ext cx="9144000" cy="12096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950913" y="80963"/>
            <a:ext cx="8170862" cy="1116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865188" y="16287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1079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fld id="{3BC8E749-A151-4CEF-B598-63E3DC902FC0}" type="slidenum">
              <a:rPr lang="en-US" smtClean="0"/>
              <a:pPr/>
              <a:t>‹#›</a:t>
            </a:fld>
            <a:endParaRPr lang="en-US" dirty="0"/>
          </a:p>
        </p:txBody>
      </p:sp>
      <p:pic>
        <p:nvPicPr>
          <p:cNvPr id="2" name="Picture 23" descr="OECD_50K_150p"/>
          <p:cNvPicPr>
            <a:picLocks noChangeAspect="1" noChangeArrowheads="1"/>
          </p:cNvPicPr>
          <p:nvPr/>
        </p:nvPicPr>
        <p:blipFill>
          <a:blip r:embed="rId15" cstate="print"/>
          <a:srcRect/>
          <a:stretch>
            <a:fillRect/>
          </a:stretch>
        </p:blipFill>
        <p:spPr bwMode="auto">
          <a:xfrm>
            <a:off x="8472488" y="6218238"/>
            <a:ext cx="577850" cy="582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ft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2pPr>
      <a:lvl3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3pPr>
      <a:lvl4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4pPr>
      <a:lvl5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5pPr>
      <a:lvl6pPr marL="457200" algn="l" rtl="0" eaLnBrk="1" fontAlgn="base" hangingPunct="1">
        <a:spcBef>
          <a:spcPct val="0"/>
        </a:spcBef>
        <a:spcAft>
          <a:spcPct val="0"/>
        </a:spcAft>
        <a:defRPr sz="3200" b="1">
          <a:solidFill>
            <a:schemeClr val="bg1"/>
          </a:solidFill>
          <a:latin typeface="Arial" charset="0"/>
          <a:ea typeface="ヒラギノ角ゴ Pro W3" pitchFamily="-16" charset="-128"/>
        </a:defRPr>
      </a:lvl6pPr>
      <a:lvl7pPr marL="914400" algn="l" rtl="0" eaLnBrk="1" fontAlgn="base" hangingPunct="1">
        <a:spcBef>
          <a:spcPct val="0"/>
        </a:spcBef>
        <a:spcAft>
          <a:spcPct val="0"/>
        </a:spcAft>
        <a:defRPr sz="3200" b="1">
          <a:solidFill>
            <a:schemeClr val="bg1"/>
          </a:solidFill>
          <a:latin typeface="Arial" charset="0"/>
          <a:ea typeface="ヒラギノ角ゴ Pro W3" pitchFamily="-16" charset="-128"/>
        </a:defRPr>
      </a:lvl7pPr>
      <a:lvl8pPr marL="1371600" algn="l" rtl="0" eaLnBrk="1" fontAlgn="base" hangingPunct="1">
        <a:spcBef>
          <a:spcPct val="0"/>
        </a:spcBef>
        <a:spcAft>
          <a:spcPct val="0"/>
        </a:spcAft>
        <a:defRPr sz="3200" b="1">
          <a:solidFill>
            <a:schemeClr val="bg1"/>
          </a:solidFill>
          <a:latin typeface="Arial" charset="0"/>
          <a:ea typeface="ヒラギノ角ゴ Pro W3" pitchFamily="-16" charset="-128"/>
        </a:defRPr>
      </a:lvl8pPr>
      <a:lvl9pPr marL="1828800" algn="l" rtl="0" eaLnBrk="1" fontAlgn="base" hangingPunct="1">
        <a:spcBef>
          <a:spcPct val="0"/>
        </a:spcBef>
        <a:spcAft>
          <a:spcPct val="0"/>
        </a:spcAft>
        <a:defRPr sz="3200" b="1">
          <a:solidFill>
            <a:schemeClr val="bg1"/>
          </a:solidFill>
          <a:latin typeface="Arial" charset="0"/>
          <a:ea typeface="ヒラギノ角ゴ Pro W3" pitchFamily="-16" charset="-128"/>
        </a:defRPr>
      </a:lvl9pPr>
    </p:titleStyle>
    <p:bodyStyle>
      <a:lvl1pPr marL="342900" indent="-342900" algn="l" rtl="0" eaLnBrk="1" fontAlgn="base" hangingPunct="1">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5F5F5F"/>
        </a:buClr>
        <a:buFont typeface="Lucida Grande"/>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1" descr="banner 1.jpg"/>
          <p:cNvPicPr>
            <a:picLocks noChangeAspect="1"/>
          </p:cNvPicPr>
          <p:nvPr/>
        </p:nvPicPr>
        <p:blipFill>
          <a:blip r:embed="rId13" cstate="print"/>
          <a:srcRect/>
          <a:stretch>
            <a:fillRect/>
          </a:stretch>
        </p:blipFill>
        <p:spPr bwMode="auto">
          <a:xfrm>
            <a:off x="0" y="0"/>
            <a:ext cx="9144000" cy="1219200"/>
          </a:xfrm>
          <a:prstGeom prst="rect">
            <a:avLst/>
          </a:prstGeom>
          <a:noFill/>
          <a:ln w="9525">
            <a:noFill/>
            <a:miter lim="800000"/>
            <a:headEnd/>
            <a:tailEnd/>
          </a:ln>
        </p:spPr>
      </p:pic>
      <p:sp>
        <p:nvSpPr>
          <p:cNvPr id="2051" name="Title Placeholder 21"/>
          <p:cNvSpPr>
            <a:spLocks noGrp="1"/>
          </p:cNvSpPr>
          <p:nvPr>
            <p:ph type="title"/>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pic>
        <p:nvPicPr>
          <p:cNvPr id="2054" name="Picture 23" descr="OECD_50K_150p"/>
          <p:cNvPicPr>
            <a:picLocks noChangeAspect="1" noChangeArrowheads="1"/>
          </p:cNvPicPr>
          <p:nvPr/>
        </p:nvPicPr>
        <p:blipFill>
          <a:blip r:embed="rId14" cstate="print"/>
          <a:srcRect/>
          <a:stretch>
            <a:fillRect/>
          </a:stretch>
        </p:blipFill>
        <p:spPr bwMode="auto">
          <a:xfrm>
            <a:off x="8472488" y="6218238"/>
            <a:ext cx="577850" cy="582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ctr" rtl="0" eaLnBrk="1" fontAlgn="base" hangingPunct="1">
        <a:spcBef>
          <a:spcPct val="0"/>
        </a:spcBef>
        <a:spcAft>
          <a:spcPct val="0"/>
        </a:spcAft>
        <a:defRPr sz="3200" b="1" kern="1200">
          <a:solidFill>
            <a:schemeClr val="bg1"/>
          </a:solidFill>
          <a:latin typeface="Calibri" pitchFamily="34" charset="0"/>
          <a:ea typeface="+mj-ea"/>
          <a:cs typeface="+mj-cs"/>
        </a:defRPr>
      </a:lvl1pPr>
      <a:lvl2pPr algn="ctr" rtl="0" eaLnBrk="1" fontAlgn="base" hangingPunct="1">
        <a:spcBef>
          <a:spcPct val="0"/>
        </a:spcBef>
        <a:spcAft>
          <a:spcPct val="0"/>
        </a:spcAft>
        <a:defRPr sz="3200" b="1">
          <a:solidFill>
            <a:schemeClr val="bg1"/>
          </a:solidFill>
          <a:latin typeface="Calibri" pitchFamily="34" charset="0"/>
        </a:defRPr>
      </a:lvl2pPr>
      <a:lvl3pPr algn="ctr" rtl="0" eaLnBrk="1" fontAlgn="base" hangingPunct="1">
        <a:spcBef>
          <a:spcPct val="0"/>
        </a:spcBef>
        <a:spcAft>
          <a:spcPct val="0"/>
        </a:spcAft>
        <a:defRPr sz="3200" b="1">
          <a:solidFill>
            <a:schemeClr val="bg1"/>
          </a:solidFill>
          <a:latin typeface="Calibri" pitchFamily="34" charset="0"/>
        </a:defRPr>
      </a:lvl3pPr>
      <a:lvl4pPr algn="ctr" rtl="0" eaLnBrk="1" fontAlgn="base" hangingPunct="1">
        <a:spcBef>
          <a:spcPct val="0"/>
        </a:spcBef>
        <a:spcAft>
          <a:spcPct val="0"/>
        </a:spcAft>
        <a:defRPr sz="3200" b="1">
          <a:solidFill>
            <a:schemeClr val="bg1"/>
          </a:solidFill>
          <a:latin typeface="Calibri" pitchFamily="34" charset="0"/>
        </a:defRPr>
      </a:lvl4pPr>
      <a:lvl5pPr algn="ctr" rtl="0" eaLnBrk="1" fontAlgn="base" hangingPunct="1">
        <a:spcBef>
          <a:spcPct val="0"/>
        </a:spcBef>
        <a:spcAft>
          <a:spcPct val="0"/>
        </a:spcAft>
        <a:defRPr sz="3200" b="1">
          <a:solidFill>
            <a:schemeClr val="bg1"/>
          </a:solidFill>
          <a:latin typeface="Calibri" pitchFamily="34" charset="0"/>
        </a:defRPr>
      </a:lvl5pPr>
      <a:lvl6pPr marL="457200" algn="l" rtl="0" eaLnBrk="1" fontAlgn="base" hangingPunct="1">
        <a:spcBef>
          <a:spcPct val="0"/>
        </a:spcBef>
        <a:spcAft>
          <a:spcPct val="0"/>
        </a:spcAft>
        <a:defRPr sz="4400">
          <a:solidFill>
            <a:schemeClr val="tx2"/>
          </a:solidFill>
          <a:latin typeface="Tw Cen MT"/>
        </a:defRPr>
      </a:lvl6pPr>
      <a:lvl7pPr marL="914400" algn="l" rtl="0" eaLnBrk="1" fontAlgn="base" hangingPunct="1">
        <a:spcBef>
          <a:spcPct val="0"/>
        </a:spcBef>
        <a:spcAft>
          <a:spcPct val="0"/>
        </a:spcAft>
        <a:defRPr sz="4400">
          <a:solidFill>
            <a:schemeClr val="tx2"/>
          </a:solidFill>
          <a:latin typeface="Tw Cen MT"/>
        </a:defRPr>
      </a:lvl7pPr>
      <a:lvl8pPr marL="1371600" algn="l" rtl="0" eaLnBrk="1" fontAlgn="base" hangingPunct="1">
        <a:spcBef>
          <a:spcPct val="0"/>
        </a:spcBef>
        <a:spcAft>
          <a:spcPct val="0"/>
        </a:spcAft>
        <a:defRPr sz="4400">
          <a:solidFill>
            <a:schemeClr val="tx2"/>
          </a:solidFill>
          <a:latin typeface="Tw Cen MT"/>
        </a:defRPr>
      </a:lvl8pPr>
      <a:lvl9pPr marL="1828800" algn="l" rtl="0" eaLnBrk="1" fontAlgn="base" hangingPunct="1">
        <a:spcBef>
          <a:spcPct val="0"/>
        </a:spcBef>
        <a:spcAft>
          <a:spcPct val="0"/>
        </a:spcAft>
        <a:defRPr sz="4400">
          <a:solidFill>
            <a:schemeClr val="tx2"/>
          </a:solidFill>
          <a:latin typeface="Tw Cen MT"/>
        </a:defRPr>
      </a:lvl9pPr>
    </p:titleStyle>
    <p:bodyStyle>
      <a:lvl1pPr marL="319088" indent="-319088" algn="l" rtl="0" eaLnBrk="1" fontAlgn="base" hangingPunct="1">
        <a:spcBef>
          <a:spcPts val="700"/>
        </a:spcBef>
        <a:spcAft>
          <a:spcPct val="0"/>
        </a:spcAft>
        <a:buClr>
          <a:srgbClr val="A6A6A6"/>
        </a:buClr>
        <a:buSzPct val="105000"/>
        <a:buFont typeface="Arial" pitchFamily="34" charset="0"/>
        <a:buChar char="•"/>
        <a:defRPr sz="2900" kern="1200">
          <a:solidFill>
            <a:schemeClr val="tx1"/>
          </a:solidFill>
          <a:latin typeface="Calibri" pitchFamily="34" charset="0"/>
          <a:ea typeface="+mn-ea"/>
          <a:cs typeface="+mn-cs"/>
        </a:defRPr>
      </a:lvl1pPr>
      <a:lvl2pPr marL="639763" indent="-273050" algn="l" rtl="0" eaLnBrk="1" fontAlgn="base" hangingPunct="1">
        <a:spcBef>
          <a:spcPts val="550"/>
        </a:spcBef>
        <a:spcAft>
          <a:spcPct val="0"/>
        </a:spcAft>
        <a:buClr>
          <a:srgbClr val="A6A6A6"/>
        </a:buClr>
        <a:buSzPct val="70000"/>
        <a:buFont typeface="Wingdings" pitchFamily="2" charset="2"/>
        <a:buChar char="§"/>
        <a:defRPr sz="2600" kern="1200">
          <a:solidFill>
            <a:schemeClr val="tx1"/>
          </a:solidFill>
          <a:latin typeface="Calibri" pitchFamily="34" charset="0"/>
          <a:ea typeface="+mn-ea"/>
          <a:cs typeface="+mn-cs"/>
        </a:defRPr>
      </a:lvl2pPr>
      <a:lvl3pPr marL="914400" indent="-228600" algn="l" rtl="0" eaLnBrk="1" fontAlgn="base" hangingPunct="1">
        <a:spcBef>
          <a:spcPts val="500"/>
        </a:spcBef>
        <a:spcAft>
          <a:spcPct val="0"/>
        </a:spcAft>
        <a:buClr>
          <a:srgbClr val="A6A6A6"/>
        </a:buClr>
        <a:buSzPct val="75000"/>
        <a:buFont typeface="Wingdings" pitchFamily="2" charset="2"/>
        <a:buChar char=""/>
        <a:defRPr sz="2300" kern="1200">
          <a:solidFill>
            <a:schemeClr val="tx1"/>
          </a:solidFill>
          <a:latin typeface="Calibri" pitchFamily="34" charset="0"/>
          <a:ea typeface="+mn-ea"/>
          <a:cs typeface="+mn-cs"/>
        </a:defRPr>
      </a:lvl3pPr>
      <a:lvl4pPr marL="1371600" indent="-228600" algn="l" rtl="0" eaLnBrk="1" fontAlgn="base" hangingPunct="1">
        <a:spcBef>
          <a:spcPts val="400"/>
        </a:spcBef>
        <a:spcAft>
          <a:spcPct val="0"/>
        </a:spcAft>
        <a:buClr>
          <a:srgbClr val="A6A6A6"/>
        </a:buClr>
        <a:buSzPct val="75000"/>
        <a:buFont typeface="Wingdings" pitchFamily="2" charset="2"/>
        <a:buChar char=""/>
        <a:defRPr sz="2000" kern="1200">
          <a:solidFill>
            <a:schemeClr val="tx1"/>
          </a:solidFill>
          <a:latin typeface="Calibri" pitchFamily="34" charset="0"/>
          <a:ea typeface="+mn-ea"/>
          <a:cs typeface="+mn-cs"/>
        </a:defRPr>
      </a:lvl4pPr>
      <a:lvl5pPr marL="1828800" indent="-228600" algn="l" rtl="0" eaLnBrk="1" fontAlgn="base" hangingPunct="1">
        <a:spcBef>
          <a:spcPts val="400"/>
        </a:spcBef>
        <a:spcAft>
          <a:spcPct val="0"/>
        </a:spcAft>
        <a:buClr>
          <a:srgbClr val="A6A6A6"/>
        </a:buClr>
        <a:buSzPct val="65000"/>
        <a:buFont typeface="Wingdings" pitchFamily="2" charset="2"/>
        <a:buChar char=""/>
        <a:defRPr sz="2000" kern="1200">
          <a:solidFill>
            <a:schemeClr val="tx1"/>
          </a:solidFill>
          <a:latin typeface="Calibri"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1" descr="eval-reg-slide"/>
          <p:cNvPicPr>
            <a:picLocks noChangeAspect="1" noChangeArrowheads="1"/>
          </p:cNvPicPr>
          <p:nvPr/>
        </p:nvPicPr>
        <p:blipFill>
          <a:blip r:embed="rId14" cstate="print"/>
          <a:srcRect/>
          <a:stretch>
            <a:fillRect/>
          </a:stretch>
        </p:blipFill>
        <p:spPr bwMode="auto">
          <a:xfrm>
            <a:off x="0" y="0"/>
            <a:ext cx="9144000" cy="12096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950913" y="80963"/>
            <a:ext cx="8170862" cy="1116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865188" y="16287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1079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fld id="{3BC8E749-A151-4CEF-B598-63E3DC902FC0}" type="slidenum">
              <a:rPr lang="en-US" smtClean="0"/>
              <a:pPr/>
              <a:t>‹#›</a:t>
            </a:fld>
            <a:endParaRPr lang="en-US" dirty="0"/>
          </a:p>
        </p:txBody>
      </p:sp>
      <p:pic>
        <p:nvPicPr>
          <p:cNvPr id="2" name="Picture 23" descr="OECD_50K_150p"/>
          <p:cNvPicPr>
            <a:picLocks noChangeAspect="1" noChangeArrowheads="1"/>
          </p:cNvPicPr>
          <p:nvPr/>
        </p:nvPicPr>
        <p:blipFill>
          <a:blip r:embed="rId15" cstate="print"/>
          <a:srcRect/>
          <a:stretch>
            <a:fillRect/>
          </a:stretch>
        </p:blipFill>
        <p:spPr bwMode="auto">
          <a:xfrm>
            <a:off x="8472488" y="6218238"/>
            <a:ext cx="577850" cy="582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ft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2pPr>
      <a:lvl3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3pPr>
      <a:lvl4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4pPr>
      <a:lvl5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5pPr>
      <a:lvl6pPr marL="457200" algn="l" rtl="0" eaLnBrk="1" fontAlgn="base" hangingPunct="1">
        <a:spcBef>
          <a:spcPct val="0"/>
        </a:spcBef>
        <a:spcAft>
          <a:spcPct val="0"/>
        </a:spcAft>
        <a:defRPr sz="3200" b="1">
          <a:solidFill>
            <a:schemeClr val="bg1"/>
          </a:solidFill>
          <a:latin typeface="Arial" charset="0"/>
          <a:ea typeface="ヒラギノ角ゴ Pro W3" pitchFamily="-16" charset="-128"/>
        </a:defRPr>
      </a:lvl6pPr>
      <a:lvl7pPr marL="914400" algn="l" rtl="0" eaLnBrk="1" fontAlgn="base" hangingPunct="1">
        <a:spcBef>
          <a:spcPct val="0"/>
        </a:spcBef>
        <a:spcAft>
          <a:spcPct val="0"/>
        </a:spcAft>
        <a:defRPr sz="3200" b="1">
          <a:solidFill>
            <a:schemeClr val="bg1"/>
          </a:solidFill>
          <a:latin typeface="Arial" charset="0"/>
          <a:ea typeface="ヒラギノ角ゴ Pro W3" pitchFamily="-16" charset="-128"/>
        </a:defRPr>
      </a:lvl7pPr>
      <a:lvl8pPr marL="1371600" algn="l" rtl="0" eaLnBrk="1" fontAlgn="base" hangingPunct="1">
        <a:spcBef>
          <a:spcPct val="0"/>
        </a:spcBef>
        <a:spcAft>
          <a:spcPct val="0"/>
        </a:spcAft>
        <a:defRPr sz="3200" b="1">
          <a:solidFill>
            <a:schemeClr val="bg1"/>
          </a:solidFill>
          <a:latin typeface="Arial" charset="0"/>
          <a:ea typeface="ヒラギノ角ゴ Pro W3" pitchFamily="-16" charset="-128"/>
        </a:defRPr>
      </a:lvl8pPr>
      <a:lvl9pPr marL="1828800" algn="l" rtl="0" eaLnBrk="1" fontAlgn="base" hangingPunct="1">
        <a:spcBef>
          <a:spcPct val="0"/>
        </a:spcBef>
        <a:spcAft>
          <a:spcPct val="0"/>
        </a:spcAft>
        <a:defRPr sz="3200" b="1">
          <a:solidFill>
            <a:schemeClr val="bg1"/>
          </a:solidFill>
          <a:latin typeface="Arial" charset="0"/>
          <a:ea typeface="ヒラギノ角ゴ Pro W3" pitchFamily="-16" charset="-128"/>
        </a:defRPr>
      </a:lvl9pPr>
    </p:titleStyle>
    <p:bodyStyle>
      <a:lvl1pPr marL="342900" indent="-342900" algn="l" rtl="0" eaLnBrk="1" fontAlgn="base" hangingPunct="1">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5F5F5F"/>
        </a:buClr>
        <a:buFont typeface="Lucida Grande"/>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1" descr="banner 1.jpg"/>
          <p:cNvPicPr>
            <a:picLocks noChangeAspect="1"/>
          </p:cNvPicPr>
          <p:nvPr/>
        </p:nvPicPr>
        <p:blipFill>
          <a:blip r:embed="rId13" cstate="print"/>
          <a:srcRect/>
          <a:stretch>
            <a:fillRect/>
          </a:stretch>
        </p:blipFill>
        <p:spPr bwMode="auto">
          <a:xfrm>
            <a:off x="0" y="0"/>
            <a:ext cx="9144000" cy="1219200"/>
          </a:xfrm>
          <a:prstGeom prst="rect">
            <a:avLst/>
          </a:prstGeom>
          <a:noFill/>
          <a:ln w="9525">
            <a:noFill/>
            <a:miter lim="800000"/>
            <a:headEnd/>
            <a:tailEnd/>
          </a:ln>
        </p:spPr>
      </p:pic>
      <p:sp>
        <p:nvSpPr>
          <p:cNvPr id="2051" name="Title Placeholder 21"/>
          <p:cNvSpPr>
            <a:spLocks noGrp="1"/>
          </p:cNvSpPr>
          <p:nvPr>
            <p:ph type="title"/>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pic>
        <p:nvPicPr>
          <p:cNvPr id="2054" name="Picture 23" descr="OECD_50K_150p"/>
          <p:cNvPicPr>
            <a:picLocks noChangeAspect="1" noChangeArrowheads="1"/>
          </p:cNvPicPr>
          <p:nvPr/>
        </p:nvPicPr>
        <p:blipFill>
          <a:blip r:embed="rId14" cstate="print"/>
          <a:srcRect/>
          <a:stretch>
            <a:fillRect/>
          </a:stretch>
        </p:blipFill>
        <p:spPr bwMode="auto">
          <a:xfrm>
            <a:off x="8472488" y="6218238"/>
            <a:ext cx="577850" cy="582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ctr" rtl="0" eaLnBrk="1" fontAlgn="base" hangingPunct="1">
        <a:spcBef>
          <a:spcPct val="0"/>
        </a:spcBef>
        <a:spcAft>
          <a:spcPct val="0"/>
        </a:spcAft>
        <a:defRPr sz="3200" b="1" kern="1200">
          <a:solidFill>
            <a:schemeClr val="bg1"/>
          </a:solidFill>
          <a:latin typeface="Calibri" pitchFamily="34" charset="0"/>
          <a:ea typeface="+mj-ea"/>
          <a:cs typeface="+mj-cs"/>
        </a:defRPr>
      </a:lvl1pPr>
      <a:lvl2pPr algn="ctr" rtl="0" eaLnBrk="1" fontAlgn="base" hangingPunct="1">
        <a:spcBef>
          <a:spcPct val="0"/>
        </a:spcBef>
        <a:spcAft>
          <a:spcPct val="0"/>
        </a:spcAft>
        <a:defRPr sz="3200" b="1">
          <a:solidFill>
            <a:schemeClr val="bg1"/>
          </a:solidFill>
          <a:latin typeface="Calibri" pitchFamily="34" charset="0"/>
        </a:defRPr>
      </a:lvl2pPr>
      <a:lvl3pPr algn="ctr" rtl="0" eaLnBrk="1" fontAlgn="base" hangingPunct="1">
        <a:spcBef>
          <a:spcPct val="0"/>
        </a:spcBef>
        <a:spcAft>
          <a:spcPct val="0"/>
        </a:spcAft>
        <a:defRPr sz="3200" b="1">
          <a:solidFill>
            <a:schemeClr val="bg1"/>
          </a:solidFill>
          <a:latin typeface="Calibri" pitchFamily="34" charset="0"/>
        </a:defRPr>
      </a:lvl3pPr>
      <a:lvl4pPr algn="ctr" rtl="0" eaLnBrk="1" fontAlgn="base" hangingPunct="1">
        <a:spcBef>
          <a:spcPct val="0"/>
        </a:spcBef>
        <a:spcAft>
          <a:spcPct val="0"/>
        </a:spcAft>
        <a:defRPr sz="3200" b="1">
          <a:solidFill>
            <a:schemeClr val="bg1"/>
          </a:solidFill>
          <a:latin typeface="Calibri" pitchFamily="34" charset="0"/>
        </a:defRPr>
      </a:lvl4pPr>
      <a:lvl5pPr algn="ctr" rtl="0" eaLnBrk="1" fontAlgn="base" hangingPunct="1">
        <a:spcBef>
          <a:spcPct val="0"/>
        </a:spcBef>
        <a:spcAft>
          <a:spcPct val="0"/>
        </a:spcAft>
        <a:defRPr sz="3200" b="1">
          <a:solidFill>
            <a:schemeClr val="bg1"/>
          </a:solidFill>
          <a:latin typeface="Calibri" pitchFamily="34" charset="0"/>
        </a:defRPr>
      </a:lvl5pPr>
      <a:lvl6pPr marL="457200" algn="l" rtl="0" eaLnBrk="1" fontAlgn="base" hangingPunct="1">
        <a:spcBef>
          <a:spcPct val="0"/>
        </a:spcBef>
        <a:spcAft>
          <a:spcPct val="0"/>
        </a:spcAft>
        <a:defRPr sz="4400">
          <a:solidFill>
            <a:schemeClr val="tx2"/>
          </a:solidFill>
          <a:latin typeface="Tw Cen MT"/>
        </a:defRPr>
      </a:lvl6pPr>
      <a:lvl7pPr marL="914400" algn="l" rtl="0" eaLnBrk="1" fontAlgn="base" hangingPunct="1">
        <a:spcBef>
          <a:spcPct val="0"/>
        </a:spcBef>
        <a:spcAft>
          <a:spcPct val="0"/>
        </a:spcAft>
        <a:defRPr sz="4400">
          <a:solidFill>
            <a:schemeClr val="tx2"/>
          </a:solidFill>
          <a:latin typeface="Tw Cen MT"/>
        </a:defRPr>
      </a:lvl7pPr>
      <a:lvl8pPr marL="1371600" algn="l" rtl="0" eaLnBrk="1" fontAlgn="base" hangingPunct="1">
        <a:spcBef>
          <a:spcPct val="0"/>
        </a:spcBef>
        <a:spcAft>
          <a:spcPct val="0"/>
        </a:spcAft>
        <a:defRPr sz="4400">
          <a:solidFill>
            <a:schemeClr val="tx2"/>
          </a:solidFill>
          <a:latin typeface="Tw Cen MT"/>
        </a:defRPr>
      </a:lvl8pPr>
      <a:lvl9pPr marL="1828800" algn="l" rtl="0" eaLnBrk="1" fontAlgn="base" hangingPunct="1">
        <a:spcBef>
          <a:spcPct val="0"/>
        </a:spcBef>
        <a:spcAft>
          <a:spcPct val="0"/>
        </a:spcAft>
        <a:defRPr sz="4400">
          <a:solidFill>
            <a:schemeClr val="tx2"/>
          </a:solidFill>
          <a:latin typeface="Tw Cen MT"/>
        </a:defRPr>
      </a:lvl9pPr>
    </p:titleStyle>
    <p:bodyStyle>
      <a:lvl1pPr marL="319088" indent="-319088" algn="l" rtl="0" eaLnBrk="1" fontAlgn="base" hangingPunct="1">
        <a:spcBef>
          <a:spcPts val="700"/>
        </a:spcBef>
        <a:spcAft>
          <a:spcPct val="0"/>
        </a:spcAft>
        <a:buClr>
          <a:srgbClr val="A6A6A6"/>
        </a:buClr>
        <a:buSzPct val="105000"/>
        <a:buFont typeface="Arial" pitchFamily="34" charset="0"/>
        <a:buChar char="•"/>
        <a:defRPr sz="2900" kern="1200">
          <a:solidFill>
            <a:schemeClr val="tx1"/>
          </a:solidFill>
          <a:latin typeface="Calibri" pitchFamily="34" charset="0"/>
          <a:ea typeface="+mn-ea"/>
          <a:cs typeface="+mn-cs"/>
        </a:defRPr>
      </a:lvl1pPr>
      <a:lvl2pPr marL="639763" indent="-273050" algn="l" rtl="0" eaLnBrk="1" fontAlgn="base" hangingPunct="1">
        <a:spcBef>
          <a:spcPts val="550"/>
        </a:spcBef>
        <a:spcAft>
          <a:spcPct val="0"/>
        </a:spcAft>
        <a:buClr>
          <a:srgbClr val="A6A6A6"/>
        </a:buClr>
        <a:buSzPct val="70000"/>
        <a:buFont typeface="Wingdings" pitchFamily="2" charset="2"/>
        <a:buChar char="§"/>
        <a:defRPr sz="2600" kern="1200">
          <a:solidFill>
            <a:schemeClr val="tx1"/>
          </a:solidFill>
          <a:latin typeface="Calibri" pitchFamily="34" charset="0"/>
          <a:ea typeface="+mn-ea"/>
          <a:cs typeface="+mn-cs"/>
        </a:defRPr>
      </a:lvl2pPr>
      <a:lvl3pPr marL="914400" indent="-228600" algn="l" rtl="0" eaLnBrk="1" fontAlgn="base" hangingPunct="1">
        <a:spcBef>
          <a:spcPts val="500"/>
        </a:spcBef>
        <a:spcAft>
          <a:spcPct val="0"/>
        </a:spcAft>
        <a:buClr>
          <a:srgbClr val="A6A6A6"/>
        </a:buClr>
        <a:buSzPct val="75000"/>
        <a:buFont typeface="Wingdings" pitchFamily="2" charset="2"/>
        <a:buChar char=""/>
        <a:defRPr sz="2300" kern="1200">
          <a:solidFill>
            <a:schemeClr val="tx1"/>
          </a:solidFill>
          <a:latin typeface="Calibri" pitchFamily="34" charset="0"/>
          <a:ea typeface="+mn-ea"/>
          <a:cs typeface="+mn-cs"/>
        </a:defRPr>
      </a:lvl3pPr>
      <a:lvl4pPr marL="1371600" indent="-228600" algn="l" rtl="0" eaLnBrk="1" fontAlgn="base" hangingPunct="1">
        <a:spcBef>
          <a:spcPts val="400"/>
        </a:spcBef>
        <a:spcAft>
          <a:spcPct val="0"/>
        </a:spcAft>
        <a:buClr>
          <a:srgbClr val="A6A6A6"/>
        </a:buClr>
        <a:buSzPct val="75000"/>
        <a:buFont typeface="Wingdings" pitchFamily="2" charset="2"/>
        <a:buChar char=""/>
        <a:defRPr sz="2000" kern="1200">
          <a:solidFill>
            <a:schemeClr val="tx1"/>
          </a:solidFill>
          <a:latin typeface="Calibri" pitchFamily="34" charset="0"/>
          <a:ea typeface="+mn-ea"/>
          <a:cs typeface="+mn-cs"/>
        </a:defRPr>
      </a:lvl4pPr>
      <a:lvl5pPr marL="1828800" indent="-228600" algn="l" rtl="0" eaLnBrk="1" fontAlgn="base" hangingPunct="1">
        <a:spcBef>
          <a:spcPts val="400"/>
        </a:spcBef>
        <a:spcAft>
          <a:spcPct val="0"/>
        </a:spcAft>
        <a:buClr>
          <a:srgbClr val="A6A6A6"/>
        </a:buClr>
        <a:buSzPct val="65000"/>
        <a:buFont typeface="Wingdings" pitchFamily="2" charset="2"/>
        <a:buChar char=""/>
        <a:defRPr sz="2000" kern="1200">
          <a:solidFill>
            <a:schemeClr val="tx1"/>
          </a:solidFill>
          <a:latin typeface="Calibri"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3BC8E749-A151-4CEF-B598-63E3DC902FC0}" type="slidenum">
              <a:rPr lang="en-US" smtClean="0"/>
              <a:pPr/>
              <a:t>‹#›</a:t>
            </a:fld>
            <a:endParaRPr lang="en-US"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3BC8E749-A151-4CEF-B598-63E3DC902FC0}" type="slidenum">
              <a:rPr lang="en-US" smtClean="0"/>
              <a:pPr/>
              <a:t>‹#›</a:t>
            </a:fld>
            <a:endParaRPr lang="en-US" dirty="0"/>
          </a:p>
        </p:txBody>
      </p:sp>
      <p:pic>
        <p:nvPicPr>
          <p:cNvPr id="12" name="Picture 11" descr="OECD_10cm.png"/>
          <p:cNvPicPr>
            <a:picLocks noChangeAspect="1"/>
          </p:cNvPicPr>
          <p:nvPr/>
        </p:nvPicPr>
        <p:blipFill>
          <a:blip r:embed="rId14" cstate="print"/>
          <a:stretch>
            <a:fillRect/>
          </a:stretch>
        </p:blipFill>
        <p:spPr>
          <a:xfrm>
            <a:off x="468000" y="6171747"/>
            <a:ext cx="582171" cy="5616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3BC8E749-A151-4CEF-B598-63E3DC902FC0}" type="slidenum">
              <a:rPr lang="en-US" smtClean="0"/>
              <a:pPr/>
              <a:t>‹#›</a:t>
            </a:fld>
            <a:endParaRPr lang="en-US" dirty="0"/>
          </a:p>
        </p:txBody>
      </p:sp>
      <p:pic>
        <p:nvPicPr>
          <p:cNvPr id="9" name="Picture 8" descr="OECD_10cm.png"/>
          <p:cNvPicPr>
            <a:picLocks noChangeAspect="1"/>
          </p:cNvPicPr>
          <p:nvPr/>
        </p:nvPicPr>
        <p:blipFill>
          <a:blip r:embed="rId14" cstate="print"/>
          <a:stretch>
            <a:fillRect/>
          </a:stretch>
        </p:blipFill>
        <p:spPr>
          <a:xfrm>
            <a:off x="468000" y="6171747"/>
            <a:ext cx="582171" cy="5616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3BC8E749-A151-4CEF-B598-63E3DC902FC0}" type="slidenum">
              <a:rPr lang="en-US" smtClean="0"/>
              <a:pPr/>
              <a:t>‹#›</a:t>
            </a:fld>
            <a:endParaRPr lang="en-US" dirty="0"/>
          </a:p>
        </p:txBody>
      </p:sp>
      <p:pic>
        <p:nvPicPr>
          <p:cNvPr id="9" name="Picture 8" descr="OECD_10cm.png"/>
          <p:cNvPicPr>
            <a:picLocks noChangeAspect="1"/>
          </p:cNvPicPr>
          <p:nvPr/>
        </p:nvPicPr>
        <p:blipFill>
          <a:blip r:embed="rId14" cstate="print"/>
          <a:stretch>
            <a:fillRect/>
          </a:stretch>
        </p:blipFill>
        <p:spPr>
          <a:xfrm>
            <a:off x="468000" y="6171747"/>
            <a:ext cx="582171" cy="561600"/>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3BC8E749-A151-4CEF-B598-63E3DC902FC0}" type="slidenum">
              <a:rPr lang="en-US" smtClean="0"/>
              <a:pPr/>
              <a:t>‹#›</a:t>
            </a:fld>
            <a:endParaRPr lang="en-US" dirty="0"/>
          </a:p>
        </p:txBody>
      </p:sp>
      <p:pic>
        <p:nvPicPr>
          <p:cNvPr id="12" name="Picture 11" descr="OECD_10cm.png"/>
          <p:cNvPicPr>
            <a:picLocks noChangeAspect="1"/>
          </p:cNvPicPr>
          <p:nvPr/>
        </p:nvPicPr>
        <p:blipFill>
          <a:blip r:embed="rId14" cstate="print"/>
          <a:stretch>
            <a:fillRect/>
          </a:stretch>
        </p:blipFill>
        <p:spPr>
          <a:xfrm>
            <a:off x="468000" y="6171747"/>
            <a:ext cx="581874" cy="561600"/>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cs typeface="+mn-cs"/>
        </a:defRPr>
      </a:lvl2pPr>
      <a:lvl3pPr marL="1143000" indent="-228600" algn="l" rtl="0" eaLnBrk="1" fontAlgn="base" hangingPunct="1">
        <a:spcBef>
          <a:spcPct val="20000"/>
        </a:spcBef>
        <a:spcAft>
          <a:spcPct val="0"/>
        </a:spcAft>
        <a:buChar char="•"/>
        <a:defRPr sz="2400">
          <a:solidFill>
            <a:schemeClr val="bg1"/>
          </a:solidFill>
          <a:latin typeface="+mn-lt"/>
          <a:cs typeface="+mn-cs"/>
        </a:defRPr>
      </a:lvl3pPr>
      <a:lvl4pPr marL="1600200"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3BC8E749-A151-4CEF-B598-63E3DC902FC0}" type="slidenum">
              <a:rPr lang="en-US" smtClean="0"/>
              <a:pPr/>
              <a:t>‹#›</a:t>
            </a:fld>
            <a:endParaRPr lang="en-US"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1" descr="eval-reg-slide"/>
          <p:cNvPicPr>
            <a:picLocks noChangeAspect="1" noChangeArrowheads="1"/>
          </p:cNvPicPr>
          <p:nvPr/>
        </p:nvPicPr>
        <p:blipFill>
          <a:blip r:embed="rId4" cstate="print"/>
          <a:srcRect/>
          <a:stretch>
            <a:fillRect/>
          </a:stretch>
        </p:blipFill>
        <p:spPr bwMode="auto">
          <a:xfrm>
            <a:off x="0" y="0"/>
            <a:ext cx="9144000" cy="12096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950913" y="80963"/>
            <a:ext cx="8170862" cy="1116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865188" y="16287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1079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fld id="{3BC8E749-A151-4CEF-B598-63E3DC902FC0}" type="slidenum">
              <a:rPr lang="en-US" smtClean="0"/>
              <a:pPr/>
              <a:t>‹#›</a:t>
            </a:fld>
            <a:endParaRPr lang="en-US" dirty="0"/>
          </a:p>
        </p:txBody>
      </p:sp>
      <p:pic>
        <p:nvPicPr>
          <p:cNvPr id="2" name="Picture 23" descr="OECD_50K_150p"/>
          <p:cNvPicPr>
            <a:picLocks noChangeAspect="1" noChangeArrowheads="1"/>
          </p:cNvPicPr>
          <p:nvPr/>
        </p:nvPicPr>
        <p:blipFill>
          <a:blip r:embed="rId5" cstate="print"/>
          <a:srcRect/>
          <a:stretch>
            <a:fillRect/>
          </a:stretch>
        </p:blipFill>
        <p:spPr bwMode="auto">
          <a:xfrm>
            <a:off x="8472488" y="6218238"/>
            <a:ext cx="577850" cy="582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Lst>
  <p:hf hdr="0" ft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2pPr>
      <a:lvl3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3pPr>
      <a:lvl4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4pPr>
      <a:lvl5pPr algn="l" rtl="0" eaLnBrk="1" fontAlgn="base" hangingPunct="1">
        <a:spcBef>
          <a:spcPct val="0"/>
        </a:spcBef>
        <a:spcAft>
          <a:spcPct val="0"/>
        </a:spcAft>
        <a:defRPr sz="3200" b="1">
          <a:solidFill>
            <a:schemeClr val="bg1"/>
          </a:solidFill>
          <a:latin typeface="Calibri" pitchFamily="34" charset="0"/>
          <a:ea typeface="ヒラギノ角ゴ Pro W3" pitchFamily="-16" charset="-128"/>
        </a:defRPr>
      </a:lvl5pPr>
      <a:lvl6pPr marL="457200" algn="l" rtl="0" eaLnBrk="1" fontAlgn="base" hangingPunct="1">
        <a:spcBef>
          <a:spcPct val="0"/>
        </a:spcBef>
        <a:spcAft>
          <a:spcPct val="0"/>
        </a:spcAft>
        <a:defRPr sz="3200" b="1">
          <a:solidFill>
            <a:schemeClr val="bg1"/>
          </a:solidFill>
          <a:latin typeface="Arial" charset="0"/>
          <a:ea typeface="ヒラギノ角ゴ Pro W3" pitchFamily="-16" charset="-128"/>
        </a:defRPr>
      </a:lvl6pPr>
      <a:lvl7pPr marL="914400" algn="l" rtl="0" eaLnBrk="1" fontAlgn="base" hangingPunct="1">
        <a:spcBef>
          <a:spcPct val="0"/>
        </a:spcBef>
        <a:spcAft>
          <a:spcPct val="0"/>
        </a:spcAft>
        <a:defRPr sz="3200" b="1">
          <a:solidFill>
            <a:schemeClr val="bg1"/>
          </a:solidFill>
          <a:latin typeface="Arial" charset="0"/>
          <a:ea typeface="ヒラギノ角ゴ Pro W3" pitchFamily="-16" charset="-128"/>
        </a:defRPr>
      </a:lvl7pPr>
      <a:lvl8pPr marL="1371600" algn="l" rtl="0" eaLnBrk="1" fontAlgn="base" hangingPunct="1">
        <a:spcBef>
          <a:spcPct val="0"/>
        </a:spcBef>
        <a:spcAft>
          <a:spcPct val="0"/>
        </a:spcAft>
        <a:defRPr sz="3200" b="1">
          <a:solidFill>
            <a:schemeClr val="bg1"/>
          </a:solidFill>
          <a:latin typeface="Arial" charset="0"/>
          <a:ea typeface="ヒラギノ角ゴ Pro W3" pitchFamily="-16" charset="-128"/>
        </a:defRPr>
      </a:lvl8pPr>
      <a:lvl9pPr marL="1828800" algn="l" rtl="0" eaLnBrk="1" fontAlgn="base" hangingPunct="1">
        <a:spcBef>
          <a:spcPct val="0"/>
        </a:spcBef>
        <a:spcAft>
          <a:spcPct val="0"/>
        </a:spcAft>
        <a:defRPr sz="3200" b="1">
          <a:solidFill>
            <a:schemeClr val="bg1"/>
          </a:solidFill>
          <a:latin typeface="Arial" charset="0"/>
          <a:ea typeface="ヒラギノ角ゴ Pro W3" pitchFamily="-16" charset="-128"/>
        </a:defRPr>
      </a:lvl9pPr>
    </p:titleStyle>
    <p:bodyStyle>
      <a:lvl1pPr marL="342900" indent="-342900" algn="l" rtl="0" eaLnBrk="1" fontAlgn="base" hangingPunct="1">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5F5F5F"/>
        </a:buClr>
        <a:buFont typeface="Lucida Grande" pitchFamily="-16"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endParaRPr lang="en-US" dirty="0"/>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US" dirty="0"/>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3BC8E749-A151-4CEF-B598-63E3DC902FC0}" type="slidenum">
              <a:rPr lang="en-US" smtClean="0"/>
              <a:pPr/>
              <a:t>‹#›</a:t>
            </a:fld>
            <a:endParaRPr lang="en-US" dirty="0"/>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5.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126.xml"/><Relationship Id="rId6" Type="http://schemas.openxmlformats.org/officeDocument/2006/relationships/hyperlink" Target="http://www.oecd.org/dac/evaluation" TargetMode="Externa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8" Type="http://schemas.openxmlformats.org/officeDocument/2006/relationships/hyperlink" Target="http://www.oecd.org/dataoecd/15/21/39119068.pdf" TargetMode="External"/><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6.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 Id="rId9" Type="http://schemas.openxmlformats.org/officeDocument/2006/relationships/image" Target="../media/image31.wmf"/></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6.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26.xml"/><Relationship Id="rId5" Type="http://schemas.openxmlformats.org/officeDocument/2006/relationships/image" Target="../media/image38.jpe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26.xml"/><Relationship Id="rId6" Type="http://schemas.openxmlformats.org/officeDocument/2006/relationships/image" Target="../media/image40.png"/><Relationship Id="rId5" Type="http://schemas.openxmlformats.org/officeDocument/2006/relationships/hyperlink" Target="http://www.oecd.org/dataoecd/1/56/46750469.pdf" TargetMode="External"/><Relationship Id="rId4" Type="http://schemas.openxmlformats.org/officeDocument/2006/relationships/hyperlink" Target="http://www.oecd.org/derec" TargetMode="External"/><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t>DAC Network on </a:t>
            </a:r>
            <a:br>
              <a:rPr lang="en-GB" sz="4000" dirty="0" smtClean="0"/>
            </a:br>
            <a:r>
              <a:rPr lang="en-GB" sz="4000" dirty="0" smtClean="0"/>
              <a:t>Development Evaluation</a:t>
            </a:r>
            <a:endParaRPr lang="en-GB" sz="4000" dirty="0"/>
          </a:p>
        </p:txBody>
      </p:sp>
      <p:sp>
        <p:nvSpPr>
          <p:cNvPr id="3" name="Subtitle 2"/>
          <p:cNvSpPr>
            <a:spLocks noGrp="1"/>
          </p:cNvSpPr>
          <p:nvPr>
            <p:ph type="subTitle" idx="1"/>
          </p:nvPr>
        </p:nvSpPr>
        <p:spPr>
          <a:xfrm>
            <a:off x="2843808" y="4077072"/>
            <a:ext cx="6179244" cy="1752600"/>
          </a:xfrm>
        </p:spPr>
        <p:txBody>
          <a:bodyPr/>
          <a:lstStyle/>
          <a:p>
            <a:r>
              <a:rPr lang="en-GB" dirty="0" smtClean="0"/>
              <a:t>Illuminating development challenges and results</a:t>
            </a:r>
            <a:endParaRPr lang="en-GB" dirty="0"/>
          </a:p>
        </p:txBody>
      </p:sp>
    </p:spTree>
    <p:extLst>
      <p:ext uri="{BB962C8B-B14F-4D97-AF65-F5344CB8AC3E}">
        <p14:creationId xmlns:p14="http://schemas.microsoft.com/office/powerpoint/2010/main" val="293677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914401" y="116632"/>
            <a:ext cx="7641981" cy="1008111"/>
          </a:xfrm>
          <a:noFill/>
          <a:ln>
            <a:miter lim="800000"/>
            <a:headEnd/>
            <a:tailEnd/>
          </a:ln>
        </p:spPr>
        <p:txBody>
          <a:bodyPr vert="horz" wrap="square" lIns="91440" tIns="45720" rIns="91440" bIns="45720" numCol="1" anchor="ctr" anchorCtr="0" compatLnSpc="1">
            <a:prstTxWarp prst="textNoShape">
              <a:avLst/>
            </a:prstTxWarp>
            <a:normAutofit/>
          </a:bodyPr>
          <a:lstStyle/>
          <a:p>
            <a:pPr algn="ctr" eaLnBrk="1" hangingPunct="1"/>
            <a:r>
              <a:rPr lang="en-GB" sz="3600" dirty="0" smtClean="0"/>
              <a:t>Thank you!</a:t>
            </a:r>
          </a:p>
        </p:txBody>
      </p:sp>
      <p:sp>
        <p:nvSpPr>
          <p:cNvPr id="9219" name="Content Placeholder 2"/>
          <p:cNvSpPr>
            <a:spLocks noGrp="1"/>
          </p:cNvSpPr>
          <p:nvPr>
            <p:ph idx="1"/>
          </p:nvPr>
        </p:nvSpPr>
        <p:spPr bwMode="auto">
          <a:xfrm>
            <a:off x="3059832" y="2765474"/>
            <a:ext cx="5544616" cy="3903885"/>
          </a:xfrm>
          <a:noFill/>
          <a:ln>
            <a:miter lim="800000"/>
            <a:headEnd/>
            <a:tailEnd/>
          </a:ln>
        </p:spPr>
        <p:txBody>
          <a:bodyPr vert="horz" wrap="square" lIns="91440" tIns="45720" rIns="91440" bIns="45720" numCol="1" anchor="t" anchorCtr="0" compatLnSpc="1">
            <a:prstTxWarp prst="textNoShape">
              <a:avLst/>
            </a:prstTxWarp>
            <a:noAutofit/>
          </a:bodyPr>
          <a:lstStyle/>
          <a:p>
            <a:pPr>
              <a:buNone/>
            </a:pPr>
            <a:r>
              <a:rPr lang="en-GB" sz="2000" b="1" dirty="0" smtClean="0">
                <a:solidFill>
                  <a:srgbClr val="002060"/>
                </a:solidFill>
                <a:latin typeface="Calibri" pitchFamily="34" charset="0"/>
              </a:rPr>
              <a:t>www.twitter.com/oecd_evalnet</a:t>
            </a:r>
          </a:p>
          <a:p>
            <a:pPr>
              <a:buNone/>
            </a:pPr>
            <a:r>
              <a:rPr lang="en-GB" sz="2000" i="1" dirty="0" smtClean="0">
                <a:solidFill>
                  <a:srgbClr val="002060"/>
                </a:solidFill>
                <a:latin typeface="Calibri" pitchFamily="34" charset="0"/>
              </a:rPr>
              <a:t>2,200 followers; average 10 Tweets per week</a:t>
            </a:r>
          </a:p>
          <a:p>
            <a:pPr>
              <a:buNone/>
            </a:pPr>
            <a:endParaRPr lang="en-GB" sz="2000" i="1" dirty="0" smtClean="0">
              <a:solidFill>
                <a:srgbClr val="002060"/>
              </a:solidFill>
              <a:latin typeface="Calibri" pitchFamily="34" charset="0"/>
            </a:endParaRPr>
          </a:p>
          <a:p>
            <a:pPr>
              <a:buNone/>
            </a:pPr>
            <a:r>
              <a:rPr lang="en-GB" sz="2000" b="1" dirty="0" smtClean="0">
                <a:solidFill>
                  <a:srgbClr val="002060"/>
                </a:solidFill>
                <a:latin typeface="Calibri" pitchFamily="34" charset="0"/>
              </a:rPr>
              <a:t>www.facebook.com/EVALNET</a:t>
            </a:r>
          </a:p>
          <a:p>
            <a:pPr>
              <a:buNone/>
            </a:pPr>
            <a:r>
              <a:rPr lang="en-GB" sz="2000" i="1" dirty="0" smtClean="0">
                <a:solidFill>
                  <a:srgbClr val="002060"/>
                </a:solidFill>
                <a:latin typeface="Calibri" pitchFamily="34" charset="0"/>
              </a:rPr>
              <a:t> 4,300 fans; 2 posts/week average</a:t>
            </a:r>
          </a:p>
          <a:p>
            <a:pPr>
              <a:buNone/>
            </a:pPr>
            <a:endParaRPr lang="en-GB" sz="2000" i="1" dirty="0" smtClean="0">
              <a:solidFill>
                <a:srgbClr val="002060"/>
              </a:solidFill>
              <a:latin typeface="Calibri" pitchFamily="34" charset="0"/>
            </a:endParaRPr>
          </a:p>
          <a:p>
            <a:pPr>
              <a:buNone/>
            </a:pPr>
            <a:r>
              <a:rPr lang="en-GB" sz="2000" b="1" dirty="0" smtClean="0">
                <a:solidFill>
                  <a:srgbClr val="002060"/>
                </a:solidFill>
                <a:latin typeface="Calibri" pitchFamily="34" charset="0"/>
              </a:rPr>
              <a:t>http://www.youtube.com/user/OECDEvalNet</a:t>
            </a:r>
          </a:p>
          <a:p>
            <a:pPr>
              <a:buNone/>
            </a:pPr>
            <a:r>
              <a:rPr lang="en-GB" sz="2000" i="1" dirty="0" smtClean="0">
                <a:solidFill>
                  <a:srgbClr val="002060"/>
                </a:solidFill>
                <a:latin typeface="Calibri" pitchFamily="34" charset="0"/>
              </a:rPr>
              <a:t>6,625 video views; 37 videos</a:t>
            </a:r>
            <a:endParaRPr lang="en-GB" sz="2000" b="1" dirty="0">
              <a:solidFill>
                <a:srgbClr val="002060"/>
              </a:solidFill>
              <a:latin typeface="Calibri" pitchFamily="34" charset="0"/>
            </a:endParaRPr>
          </a:p>
          <a:p>
            <a:pPr>
              <a:buNone/>
            </a:pPr>
            <a:endParaRPr lang="en-GB" sz="2000" b="1" dirty="0" smtClean="0">
              <a:solidFill>
                <a:srgbClr val="002060"/>
              </a:solidFill>
              <a:latin typeface="Calibri" pitchFamily="34" charset="0"/>
            </a:endParaRPr>
          </a:p>
          <a:p>
            <a:pPr>
              <a:buNone/>
            </a:pPr>
            <a:r>
              <a:rPr lang="en-GB" sz="2000" b="1" dirty="0" smtClean="0">
                <a:solidFill>
                  <a:srgbClr val="002060"/>
                </a:solidFill>
                <a:latin typeface="Calibri" pitchFamily="34" charset="0"/>
              </a:rPr>
              <a:t>Bi-monthly </a:t>
            </a:r>
            <a:r>
              <a:rPr lang="en-GB" sz="2000" b="1" dirty="0">
                <a:solidFill>
                  <a:srgbClr val="002060"/>
                </a:solidFill>
                <a:latin typeface="Calibri" pitchFamily="34" charset="0"/>
              </a:rPr>
              <a:t>Newsletter </a:t>
            </a:r>
            <a:r>
              <a:rPr lang="en-GB" sz="2000" i="1" dirty="0">
                <a:solidFill>
                  <a:srgbClr val="002060"/>
                </a:solidFill>
                <a:latin typeface="Calibri" pitchFamily="34" charset="0"/>
              </a:rPr>
              <a:t>to about </a:t>
            </a:r>
            <a:r>
              <a:rPr lang="en-GB" sz="2000" i="1" dirty="0" smtClean="0">
                <a:solidFill>
                  <a:srgbClr val="002060"/>
                </a:solidFill>
                <a:latin typeface="Calibri" pitchFamily="34" charset="0"/>
              </a:rPr>
              <a:t>1500 </a:t>
            </a:r>
            <a:r>
              <a:rPr lang="en-GB" sz="2000" i="1" dirty="0">
                <a:solidFill>
                  <a:srgbClr val="002060"/>
                </a:solidFill>
                <a:latin typeface="Calibri" pitchFamily="34" charset="0"/>
              </a:rPr>
              <a:t>people</a:t>
            </a:r>
          </a:p>
          <a:p>
            <a:pPr>
              <a:buNone/>
            </a:pPr>
            <a:endParaRPr lang="en-GB" sz="2000" i="1" dirty="0" smtClean="0">
              <a:solidFill>
                <a:srgbClr val="002060"/>
              </a:solidFill>
              <a:latin typeface="Calibri" pitchFamily="34" charset="0"/>
            </a:endParaRPr>
          </a:p>
        </p:txBody>
      </p:sp>
      <p:pic>
        <p:nvPicPr>
          <p:cNvPr id="9220" name="Picture 2" descr="C:\Documents and Settings\hobby_r\My Documents\My Pictures\pdg_comm\fb.jpg"/>
          <p:cNvPicPr>
            <a:picLocks noChangeAspect="1" noChangeArrowheads="1"/>
          </p:cNvPicPr>
          <p:nvPr/>
        </p:nvPicPr>
        <p:blipFill>
          <a:blip r:embed="rId3" cstate="print"/>
          <a:srcRect/>
          <a:stretch>
            <a:fillRect/>
          </a:stretch>
        </p:blipFill>
        <p:spPr bwMode="auto">
          <a:xfrm>
            <a:off x="736436" y="3789040"/>
            <a:ext cx="1985537" cy="827307"/>
          </a:xfrm>
          <a:prstGeom prst="rect">
            <a:avLst/>
          </a:prstGeom>
          <a:noFill/>
          <a:ln w="9525">
            <a:noFill/>
            <a:miter lim="800000"/>
            <a:headEnd/>
            <a:tailEnd/>
          </a:ln>
        </p:spPr>
      </p:pic>
      <p:pic>
        <p:nvPicPr>
          <p:cNvPr id="9224" name="Picture 6" descr="C:\Documents and Settings\hobby_r\My Documents\My Pictures\pdg_comm\yt.jpg"/>
          <p:cNvPicPr>
            <a:picLocks noChangeAspect="1" noChangeArrowheads="1"/>
          </p:cNvPicPr>
          <p:nvPr/>
        </p:nvPicPr>
        <p:blipFill>
          <a:blip r:embed="rId4" cstate="print"/>
          <a:srcRect/>
          <a:stretch>
            <a:fillRect/>
          </a:stretch>
        </p:blipFill>
        <p:spPr bwMode="auto">
          <a:xfrm>
            <a:off x="683568" y="4725144"/>
            <a:ext cx="2091274" cy="871364"/>
          </a:xfrm>
          <a:prstGeom prst="rect">
            <a:avLst/>
          </a:prstGeom>
          <a:noFill/>
          <a:ln w="9525">
            <a:noFill/>
            <a:miter lim="800000"/>
            <a:headEnd/>
            <a:tailEnd/>
          </a:ln>
        </p:spPr>
      </p:pic>
      <p:pic>
        <p:nvPicPr>
          <p:cNvPr id="10" name="Picture 5" descr="C:\Documents and Settings\hobby_r\My Documents\My Pictures\pdg_comm\twit.jpg"/>
          <p:cNvPicPr>
            <a:picLocks noChangeAspect="1" noChangeArrowheads="1"/>
          </p:cNvPicPr>
          <p:nvPr/>
        </p:nvPicPr>
        <p:blipFill>
          <a:blip r:embed="rId5" cstate="print"/>
          <a:srcRect/>
          <a:stretch>
            <a:fillRect/>
          </a:stretch>
        </p:blipFill>
        <p:spPr bwMode="auto">
          <a:xfrm>
            <a:off x="683568" y="2708920"/>
            <a:ext cx="2072938" cy="863724"/>
          </a:xfrm>
          <a:prstGeom prst="rect">
            <a:avLst/>
          </a:prstGeom>
          <a:noFill/>
          <a:ln w="9525">
            <a:noFill/>
            <a:miter lim="800000"/>
            <a:headEnd/>
            <a:tailEnd/>
          </a:ln>
        </p:spPr>
      </p:pic>
      <p:sp>
        <p:nvSpPr>
          <p:cNvPr id="7" name="Rectangle 6"/>
          <p:cNvSpPr/>
          <p:nvPr/>
        </p:nvSpPr>
        <p:spPr>
          <a:xfrm>
            <a:off x="1979712" y="1412776"/>
            <a:ext cx="5328592" cy="1384995"/>
          </a:xfrm>
          <a:prstGeom prst="rect">
            <a:avLst/>
          </a:prstGeom>
        </p:spPr>
        <p:txBody>
          <a:bodyPr wrap="square">
            <a:spAutoFit/>
          </a:bodyPr>
          <a:lstStyle/>
          <a:p>
            <a:pPr algn="ctr">
              <a:buFontTx/>
              <a:buNone/>
            </a:pPr>
            <a:r>
              <a:rPr lang="en-GB" sz="2800" b="1" dirty="0" smtClean="0"/>
              <a:t>Visit and follow us at:</a:t>
            </a:r>
          </a:p>
          <a:p>
            <a:pPr algn="ctr">
              <a:buFontTx/>
              <a:buNone/>
            </a:pPr>
            <a:r>
              <a:rPr lang="en-GB" sz="2800" dirty="0" smtClean="0">
                <a:hlinkClick r:id="rId6"/>
              </a:rPr>
              <a:t>www.oecd.org/dac/evaluation</a:t>
            </a:r>
            <a:endParaRPr lang="en-GB" sz="2800" dirty="0" smtClean="0"/>
          </a:p>
          <a:p>
            <a:pPr algn="ctr">
              <a:buFontTx/>
              <a:buNone/>
            </a:pPr>
            <a:endParaRPr lang="en-GB" sz="2800" dirty="0" smtClean="0"/>
          </a:p>
        </p:txBody>
      </p:sp>
      <p:sp>
        <p:nvSpPr>
          <p:cNvPr id="8" name="Slide Number Placeholder 7"/>
          <p:cNvSpPr>
            <a:spLocks noGrp="1"/>
          </p:cNvSpPr>
          <p:nvPr>
            <p:ph type="sldNum" sz="quarter" idx="10"/>
          </p:nvPr>
        </p:nvSpPr>
        <p:spPr/>
        <p:txBody>
          <a:bodyPr/>
          <a:lstStyle/>
          <a:p>
            <a:fld id="{3BC8E749-A151-4CEF-B598-63E3DC902FC0}" type="slidenum">
              <a:rPr lang="en-US" smtClean="0"/>
              <a:pPr/>
              <a:t>10</a:t>
            </a:fld>
            <a:endParaRPr lang="en-US" dirty="0"/>
          </a:p>
        </p:txBody>
      </p:sp>
      <p:pic>
        <p:nvPicPr>
          <p:cNvPr id="9" name="Picture 2" descr="http://www.oecd.org/media/oecdorg/directorates/developmentco-operationdirectoratedcd-dac/evaluation/sept2012.JPG"/>
          <p:cNvPicPr>
            <a:picLocks noChangeAspect="1" noChangeArrowheads="1"/>
          </p:cNvPicPr>
          <p:nvPr/>
        </p:nvPicPr>
        <p:blipFill>
          <a:blip r:embed="rId7" cstate="print"/>
          <a:srcRect/>
          <a:stretch>
            <a:fillRect/>
          </a:stretch>
        </p:blipFill>
        <p:spPr bwMode="auto">
          <a:xfrm>
            <a:off x="832891" y="5719685"/>
            <a:ext cx="753641" cy="974074"/>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dirty="0" smtClean="0"/>
              <a:t>DAC Network on Development Evaluation</a:t>
            </a:r>
            <a:br>
              <a:rPr lang="en-GB" sz="2400" dirty="0" smtClean="0"/>
            </a:br>
            <a:endParaRPr lang="en-US" sz="1050" dirty="0"/>
          </a:p>
        </p:txBody>
      </p:sp>
      <p:sp>
        <p:nvSpPr>
          <p:cNvPr id="7" name="Content Placeholder 6"/>
          <p:cNvSpPr>
            <a:spLocks noGrp="1"/>
          </p:cNvSpPr>
          <p:nvPr>
            <p:ph idx="1"/>
          </p:nvPr>
        </p:nvSpPr>
        <p:spPr/>
        <p:txBody>
          <a:bodyPr/>
          <a:lstStyle/>
          <a:p>
            <a:r>
              <a:rPr lang="en-US" sz="2000" b="1" dirty="0" smtClean="0"/>
              <a:t>Mission: </a:t>
            </a:r>
            <a:r>
              <a:rPr lang="en-GB" sz="2000" dirty="0" smtClean="0"/>
              <a:t>The overall mission of the Evaluation Network is to “contribute to better development results using evaluation to build a strong evidence base for policy making and for learning”.</a:t>
            </a:r>
            <a:r>
              <a:rPr lang="en-US" sz="2000" dirty="0" smtClean="0"/>
              <a:t> </a:t>
            </a:r>
          </a:p>
          <a:p>
            <a:r>
              <a:rPr lang="en-GB" sz="2000" dirty="0" smtClean="0"/>
              <a:t>To meet this objective, the Network works to :</a:t>
            </a:r>
            <a:endParaRPr lang="en-US" sz="2000" dirty="0" smtClean="0"/>
          </a:p>
          <a:p>
            <a:pPr lvl="1"/>
            <a:r>
              <a:rPr lang="en-GB" sz="2000" dirty="0" smtClean="0"/>
              <a:t>Advocate and share knowledge on best practice in evaluation.</a:t>
            </a:r>
            <a:endParaRPr lang="en-US" sz="2000" dirty="0" smtClean="0"/>
          </a:p>
          <a:p>
            <a:pPr lvl="1"/>
            <a:r>
              <a:rPr lang="en-GB" sz="2000" dirty="0" smtClean="0"/>
              <a:t>Synthesise evaluation evidence on key development topics and share findings and lessons.</a:t>
            </a:r>
            <a:endParaRPr lang="en-US" sz="2000" dirty="0" smtClean="0"/>
          </a:p>
          <a:p>
            <a:pPr lvl="1"/>
            <a:r>
              <a:rPr lang="en-GB" sz="2000" dirty="0" smtClean="0"/>
              <a:t>Work with developing country partners to increase collaboration and promote and support evaluation capacity development.</a:t>
            </a:r>
            <a:endParaRPr lang="en-US" sz="2400" b="1" dirty="0" smtClean="0"/>
          </a:p>
          <a:p>
            <a:r>
              <a:rPr lang="en-US" sz="2000" b="1" dirty="0" smtClean="0"/>
              <a:t>Participants: </a:t>
            </a:r>
            <a:r>
              <a:rPr lang="en-US" sz="2000" dirty="0"/>
              <a:t>Main (central or independent) evaluation departments of </a:t>
            </a:r>
            <a:r>
              <a:rPr lang="en-US" sz="2000" dirty="0" smtClean="0"/>
              <a:t>DAC member countries, regional development banks, the IMF, the UNDP and the World Bank Group. </a:t>
            </a:r>
            <a:r>
              <a:rPr lang="en-US" sz="2000" dirty="0"/>
              <a:t>D</a:t>
            </a:r>
            <a:r>
              <a:rPr lang="en-US" sz="2000" dirty="0" smtClean="0"/>
              <a:t>eveloping countries, civil society groups and other partners regularly engage on topics of mutual interest. </a:t>
            </a:r>
            <a:endParaRPr lang="fr-FR"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EVALNET?</a:t>
            </a:r>
            <a:endParaRPr lang="en-US" dirty="0"/>
          </a:p>
        </p:txBody>
      </p:sp>
      <p:sp>
        <p:nvSpPr>
          <p:cNvPr id="4" name="Slide Number Placeholder 3"/>
          <p:cNvSpPr>
            <a:spLocks noGrp="1"/>
          </p:cNvSpPr>
          <p:nvPr>
            <p:ph type="sldNum" sz="quarter" idx="10"/>
          </p:nvPr>
        </p:nvSpPr>
        <p:spPr/>
        <p:txBody>
          <a:bodyPr/>
          <a:lstStyle/>
          <a:p>
            <a:fld id="{3BC8E749-A151-4CEF-B598-63E3DC902FC0}" type="slidenum">
              <a:rPr lang="en-US" smtClean="0"/>
              <a:pPr/>
              <a:t>3</a:t>
            </a:fld>
            <a:endParaRPr lang="en-US" dirty="0"/>
          </a:p>
        </p:txBody>
      </p:sp>
      <p:graphicFrame>
        <p:nvGraphicFramePr>
          <p:cNvPr id="8" name="Content Placeholder 7"/>
          <p:cNvGraphicFramePr>
            <a:graphicFrameLocks noGrp="1"/>
          </p:cNvGraphicFramePr>
          <p:nvPr>
            <p:ph idx="1"/>
          </p:nvPr>
        </p:nvGraphicFramePr>
        <p:xfrm>
          <a:off x="611560" y="1628800"/>
          <a:ext cx="7883276" cy="4536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3AF057DB-0947-4FEA-9BAE-4AB827B66A36}"/>
                                            </p:graphicEl>
                                          </p:spTgt>
                                        </p:tgtEl>
                                        <p:attrNameLst>
                                          <p:attrName>style.visibility</p:attrName>
                                        </p:attrNameLst>
                                      </p:cBhvr>
                                      <p:to>
                                        <p:strVal val="visible"/>
                                      </p:to>
                                    </p:set>
                                    <p:animEffect transition="in" filter="fade">
                                      <p:cBhvr>
                                        <p:cTn id="7" dur="2000"/>
                                        <p:tgtEl>
                                          <p:spTgt spid="8">
                                            <p:graphicEl>
                                              <a:dgm id="{3AF057DB-0947-4FEA-9BAE-4AB827B66A3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537DC06C-79D5-431E-8AF7-E0EA2234B423}"/>
                                            </p:graphicEl>
                                          </p:spTgt>
                                        </p:tgtEl>
                                        <p:attrNameLst>
                                          <p:attrName>style.visibility</p:attrName>
                                        </p:attrNameLst>
                                      </p:cBhvr>
                                      <p:to>
                                        <p:strVal val="visible"/>
                                      </p:to>
                                    </p:set>
                                    <p:animEffect transition="in" filter="fade">
                                      <p:cBhvr>
                                        <p:cTn id="12" dur="2000"/>
                                        <p:tgtEl>
                                          <p:spTgt spid="8">
                                            <p:graphicEl>
                                              <a:dgm id="{537DC06C-79D5-431E-8AF7-E0EA2234B42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5FCF38D9-B68B-40F9-B02A-8159315E1EE6}"/>
                                            </p:graphicEl>
                                          </p:spTgt>
                                        </p:tgtEl>
                                        <p:attrNameLst>
                                          <p:attrName>style.visibility</p:attrName>
                                        </p:attrNameLst>
                                      </p:cBhvr>
                                      <p:to>
                                        <p:strVal val="visible"/>
                                      </p:to>
                                    </p:set>
                                    <p:animEffect transition="in" filter="fade">
                                      <p:cBhvr>
                                        <p:cTn id="17" dur="2000"/>
                                        <p:tgtEl>
                                          <p:spTgt spid="8">
                                            <p:graphicEl>
                                              <a:dgm id="{5FCF38D9-B68B-40F9-B02A-8159315E1EE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3F437F68-CAD8-4B09-8956-8AC95D2FF7B1}"/>
                                            </p:graphicEl>
                                          </p:spTgt>
                                        </p:tgtEl>
                                        <p:attrNameLst>
                                          <p:attrName>style.visibility</p:attrName>
                                        </p:attrNameLst>
                                      </p:cBhvr>
                                      <p:to>
                                        <p:strVal val="visible"/>
                                      </p:to>
                                    </p:set>
                                    <p:animEffect transition="in" filter="fade">
                                      <p:cBhvr>
                                        <p:cTn id="22" dur="2000"/>
                                        <p:tgtEl>
                                          <p:spTgt spid="8">
                                            <p:graphicEl>
                                              <a:dgm id="{3F437F68-CAD8-4B09-8956-8AC95D2FF7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16632"/>
            <a:ext cx="7869560" cy="1143000"/>
          </a:xfrm>
        </p:spPr>
        <p:txBody>
          <a:bodyPr/>
          <a:lstStyle/>
          <a:p>
            <a:r>
              <a:rPr lang="en-GB" dirty="0" smtClean="0"/>
              <a:t>Action points</a:t>
            </a:r>
            <a:endParaRPr lang="en-GB" dirty="0"/>
          </a:p>
        </p:txBody>
      </p:sp>
      <p:sp>
        <p:nvSpPr>
          <p:cNvPr id="3" name="Text Placeholder 2"/>
          <p:cNvSpPr>
            <a:spLocks noGrp="1"/>
          </p:cNvSpPr>
          <p:nvPr>
            <p:ph type="body" idx="1"/>
          </p:nvPr>
        </p:nvSpPr>
        <p:spPr/>
        <p:txBody>
          <a:bodyPr/>
          <a:lstStyle/>
          <a:p>
            <a:r>
              <a:rPr lang="en-GB" dirty="0" smtClean="0"/>
              <a:t>What you can gain:	</a:t>
            </a:r>
            <a:endParaRPr lang="en-GB" dirty="0"/>
          </a:p>
        </p:txBody>
      </p:sp>
      <p:sp>
        <p:nvSpPr>
          <p:cNvPr id="4" name="Content Placeholder 3"/>
          <p:cNvSpPr>
            <a:spLocks noGrp="1"/>
          </p:cNvSpPr>
          <p:nvPr>
            <p:ph sz="half" idx="2"/>
          </p:nvPr>
        </p:nvSpPr>
        <p:spPr/>
        <p:txBody>
          <a:bodyPr/>
          <a:lstStyle/>
          <a:p>
            <a:r>
              <a:rPr lang="en-GB" sz="2000" dirty="0" smtClean="0"/>
              <a:t>Benefit from involvement with a supportive community of peers. </a:t>
            </a:r>
          </a:p>
          <a:p>
            <a:r>
              <a:rPr lang="en-GB" sz="2000" dirty="0" smtClean="0"/>
              <a:t>Exchange ideas and get advice from other members.</a:t>
            </a:r>
          </a:p>
          <a:p>
            <a:r>
              <a:rPr lang="en-GB" sz="2000" dirty="0"/>
              <a:t>Browse member plans to identify opportunities to work together and see how agenda is </a:t>
            </a:r>
            <a:r>
              <a:rPr lang="en-GB" sz="2000" dirty="0" smtClean="0"/>
              <a:t>changing.</a:t>
            </a:r>
            <a:endParaRPr lang="en-GB" sz="2000" dirty="0"/>
          </a:p>
          <a:p>
            <a:r>
              <a:rPr lang="en-GB" sz="2000" dirty="0"/>
              <a:t>S</a:t>
            </a:r>
            <a:r>
              <a:rPr lang="en-GB" sz="2000" dirty="0" smtClean="0"/>
              <a:t>ee how evaluation policies, methods and systems are evolving.</a:t>
            </a:r>
          </a:p>
          <a:p>
            <a:r>
              <a:rPr lang="en-GB" sz="2000" dirty="0" smtClean="0"/>
              <a:t>Draw </a:t>
            </a:r>
            <a:r>
              <a:rPr lang="en-GB" sz="2000" dirty="0"/>
              <a:t>on specific guidance </a:t>
            </a:r>
            <a:r>
              <a:rPr lang="en-GB" sz="2000" dirty="0" smtClean="0"/>
              <a:t>work. </a:t>
            </a:r>
          </a:p>
          <a:p>
            <a:r>
              <a:rPr lang="en-GB" sz="2000" dirty="0" smtClean="0"/>
              <a:t>Find evaluation reports in sectors or topics of interest. </a:t>
            </a:r>
          </a:p>
          <a:p>
            <a:r>
              <a:rPr lang="en-GB" sz="2000" dirty="0" smtClean="0"/>
              <a:t>Connect with DAC policy agenda.</a:t>
            </a:r>
            <a:endParaRPr lang="en-GB" sz="2000" dirty="0"/>
          </a:p>
          <a:p>
            <a:endParaRPr lang="en-GB" dirty="0"/>
          </a:p>
        </p:txBody>
      </p:sp>
      <p:sp>
        <p:nvSpPr>
          <p:cNvPr id="5" name="Text Placeholder 4"/>
          <p:cNvSpPr>
            <a:spLocks noGrp="1"/>
          </p:cNvSpPr>
          <p:nvPr>
            <p:ph type="body" sz="quarter" idx="3"/>
          </p:nvPr>
        </p:nvSpPr>
        <p:spPr/>
        <p:txBody>
          <a:bodyPr/>
          <a:lstStyle/>
          <a:p>
            <a:r>
              <a:rPr lang="en-GB" dirty="0" smtClean="0"/>
              <a:t>How you can contribute:</a:t>
            </a:r>
            <a:endParaRPr lang="en-GB" dirty="0"/>
          </a:p>
        </p:txBody>
      </p:sp>
      <p:sp>
        <p:nvSpPr>
          <p:cNvPr id="6" name="Content Placeholder 5"/>
          <p:cNvSpPr>
            <a:spLocks noGrp="1"/>
          </p:cNvSpPr>
          <p:nvPr>
            <p:ph sz="quarter" idx="4"/>
          </p:nvPr>
        </p:nvSpPr>
        <p:spPr/>
        <p:txBody>
          <a:bodyPr/>
          <a:lstStyle/>
          <a:p>
            <a:r>
              <a:rPr lang="en-GB" sz="2000" dirty="0" smtClean="0"/>
              <a:t>Engage actively in discussions and work programme.</a:t>
            </a:r>
          </a:p>
          <a:p>
            <a:r>
              <a:rPr lang="en-GB" sz="2000" dirty="0" smtClean="0"/>
              <a:t>Send us your evaluation plans and ideas.</a:t>
            </a:r>
          </a:p>
          <a:p>
            <a:r>
              <a:rPr lang="en-GB" sz="2000" dirty="0" smtClean="0"/>
              <a:t>Share reports for DEReC.</a:t>
            </a:r>
          </a:p>
          <a:p>
            <a:r>
              <a:rPr lang="en-GB" sz="2000" dirty="0" smtClean="0"/>
              <a:t>Keep your member profile page up-to-date.</a:t>
            </a:r>
          </a:p>
          <a:p>
            <a:r>
              <a:rPr lang="en-GB" sz="2000" dirty="0" smtClean="0"/>
              <a:t>Suggest topics or inputs for meetings and newsletters.</a:t>
            </a:r>
          </a:p>
          <a:p>
            <a:r>
              <a:rPr lang="en-GB" sz="2000" dirty="0" smtClean="0"/>
              <a:t>Participate in task teams or lead joint work, based on your own interests.</a:t>
            </a:r>
          </a:p>
        </p:txBody>
      </p:sp>
      <p:sp>
        <p:nvSpPr>
          <p:cNvPr id="7" name="Slide Number Placeholder 6"/>
          <p:cNvSpPr>
            <a:spLocks noGrp="1"/>
          </p:cNvSpPr>
          <p:nvPr>
            <p:ph type="sldNum" sz="quarter" idx="10"/>
          </p:nvPr>
        </p:nvSpPr>
        <p:spPr/>
        <p:txBody>
          <a:bodyPr/>
          <a:lstStyle/>
          <a:p>
            <a:fld id="{3BC8E749-A151-4CEF-B598-63E3DC902FC0}" type="slidenum">
              <a:rPr lang="en-US" smtClean="0"/>
              <a:pPr/>
              <a:t>4</a:t>
            </a:fld>
            <a:endParaRPr lang="en-US" dirty="0"/>
          </a:p>
        </p:txBody>
      </p:sp>
    </p:spTree>
    <p:extLst>
      <p:ext uri="{BB962C8B-B14F-4D97-AF65-F5344CB8AC3E}">
        <p14:creationId xmlns:p14="http://schemas.microsoft.com/office/powerpoint/2010/main" val="337756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“DAC Approach” to Evaluation</a:t>
            </a:r>
            <a:endParaRPr lang="en-GB" dirty="0"/>
          </a:p>
        </p:txBody>
      </p:sp>
      <p:sp>
        <p:nvSpPr>
          <p:cNvPr id="3" name="Content Placeholder 2"/>
          <p:cNvSpPr>
            <a:spLocks noGrp="1"/>
          </p:cNvSpPr>
          <p:nvPr>
            <p:ph idx="1"/>
          </p:nvPr>
        </p:nvSpPr>
        <p:spPr/>
        <p:txBody>
          <a:bodyPr/>
          <a:lstStyle/>
          <a:p>
            <a:r>
              <a:rPr lang="en-GB" sz="2400" dirty="0" smtClean="0"/>
              <a:t>Encourage evaluation to support </a:t>
            </a:r>
            <a:r>
              <a:rPr lang="en-GB" sz="2400" b="1" dirty="0" smtClean="0">
                <a:solidFill>
                  <a:schemeClr val="accent1">
                    <a:lumMod val="50000"/>
                  </a:schemeClr>
                </a:solidFill>
              </a:rPr>
              <a:t>critical </a:t>
            </a:r>
            <a:r>
              <a:rPr lang="en-GB" sz="2400" b="1" dirty="0">
                <a:solidFill>
                  <a:schemeClr val="accent1">
                    <a:lumMod val="50000"/>
                  </a:schemeClr>
                </a:solidFill>
              </a:rPr>
              <a:t>thinking</a:t>
            </a:r>
            <a:r>
              <a:rPr lang="en-GB" sz="2400" b="1" dirty="0"/>
              <a:t> </a:t>
            </a:r>
            <a:r>
              <a:rPr lang="en-GB" sz="2400" dirty="0"/>
              <a:t>and put </a:t>
            </a:r>
            <a:r>
              <a:rPr lang="en-GB" sz="2400" b="1" dirty="0">
                <a:solidFill>
                  <a:schemeClr val="accent1">
                    <a:lumMod val="50000"/>
                  </a:schemeClr>
                </a:solidFill>
              </a:rPr>
              <a:t>learning and accountability</a:t>
            </a:r>
            <a:r>
              <a:rPr lang="en-GB" sz="2400" dirty="0">
                <a:solidFill>
                  <a:schemeClr val="accent1">
                    <a:lumMod val="50000"/>
                  </a:schemeClr>
                </a:solidFill>
              </a:rPr>
              <a:t> </a:t>
            </a:r>
            <a:r>
              <a:rPr lang="en-GB" sz="2400" dirty="0"/>
              <a:t>at the heart of </a:t>
            </a:r>
            <a:r>
              <a:rPr lang="en-GB" sz="2400" dirty="0" smtClean="0"/>
              <a:t>development co-operation – </a:t>
            </a:r>
            <a:r>
              <a:rPr lang="en-GB" sz="2400" i="1" dirty="0" smtClean="0"/>
              <a:t>not a straight jacket</a:t>
            </a:r>
            <a:r>
              <a:rPr lang="en-GB" sz="2400" dirty="0" smtClean="0"/>
              <a:t>! </a:t>
            </a:r>
          </a:p>
          <a:p>
            <a:r>
              <a:rPr lang="en-GB" sz="2400" dirty="0" smtClean="0"/>
              <a:t>Evaluation </a:t>
            </a:r>
            <a:r>
              <a:rPr lang="en-GB" sz="2400" b="1" dirty="0" smtClean="0">
                <a:solidFill>
                  <a:schemeClr val="accent1">
                    <a:lumMod val="50000"/>
                  </a:schemeClr>
                </a:solidFill>
              </a:rPr>
              <a:t>principles</a:t>
            </a:r>
            <a:r>
              <a:rPr lang="en-GB" sz="2400" b="1" dirty="0" smtClean="0"/>
              <a:t> </a:t>
            </a:r>
            <a:r>
              <a:rPr lang="en-GB" sz="2400" dirty="0" smtClean="0"/>
              <a:t>(independence, credibility, use) provide basic guiding concepts for the set-up of an evaluation function.</a:t>
            </a:r>
          </a:p>
          <a:p>
            <a:r>
              <a:rPr lang="en-GB" sz="2400" b="1" dirty="0" smtClean="0">
                <a:solidFill>
                  <a:schemeClr val="accent1">
                    <a:lumMod val="50000"/>
                  </a:schemeClr>
                </a:solidFill>
              </a:rPr>
              <a:t>Quality standards </a:t>
            </a:r>
            <a:r>
              <a:rPr lang="en-GB" sz="2400" dirty="0" smtClean="0"/>
              <a:t>provide key benchmarks for the evaluation process and product.</a:t>
            </a:r>
          </a:p>
          <a:p>
            <a:r>
              <a:rPr lang="en-GB" sz="2400" dirty="0" smtClean="0"/>
              <a:t>Specific </a:t>
            </a:r>
            <a:r>
              <a:rPr lang="en-GB" sz="2400" b="1" dirty="0" smtClean="0">
                <a:solidFill>
                  <a:schemeClr val="accent1">
                    <a:lumMod val="50000"/>
                  </a:schemeClr>
                </a:solidFill>
              </a:rPr>
              <a:t>guidance </a:t>
            </a:r>
            <a:r>
              <a:rPr lang="en-GB" sz="2400" dirty="0" smtClean="0"/>
              <a:t>provides </a:t>
            </a:r>
            <a:r>
              <a:rPr lang="en-GB" sz="2400" dirty="0"/>
              <a:t>direction and </a:t>
            </a:r>
            <a:r>
              <a:rPr lang="en-GB" sz="2400" b="1" dirty="0" smtClean="0">
                <a:solidFill>
                  <a:schemeClr val="accent1">
                    <a:lumMod val="50000"/>
                  </a:schemeClr>
                </a:solidFill>
              </a:rPr>
              <a:t>library of evaluation reports</a:t>
            </a:r>
            <a:r>
              <a:rPr lang="en-GB" sz="2400" dirty="0" smtClean="0"/>
              <a:t> examples. </a:t>
            </a:r>
          </a:p>
          <a:p>
            <a:r>
              <a:rPr lang="en-GB" sz="2400" dirty="0" smtClean="0"/>
              <a:t>Encourage </a:t>
            </a:r>
            <a:r>
              <a:rPr lang="en-GB" sz="2400" b="1" dirty="0" smtClean="0">
                <a:solidFill>
                  <a:schemeClr val="accent1">
                    <a:lumMod val="50000"/>
                  </a:schemeClr>
                </a:solidFill>
              </a:rPr>
              <a:t>joint and collaborative evaluation</a:t>
            </a:r>
            <a:r>
              <a:rPr lang="en-GB" sz="2400" dirty="0" smtClean="0"/>
              <a:t>, and support </a:t>
            </a:r>
            <a:r>
              <a:rPr lang="en-GB" sz="2400" b="1" dirty="0">
                <a:solidFill>
                  <a:schemeClr val="accent1">
                    <a:lumMod val="50000"/>
                  </a:schemeClr>
                </a:solidFill>
              </a:rPr>
              <a:t>capacity development </a:t>
            </a:r>
            <a:r>
              <a:rPr lang="en-GB" sz="2400" dirty="0" smtClean="0"/>
              <a:t>in partner countries. </a:t>
            </a:r>
            <a:endParaRPr lang="en-GB" sz="2400" dirty="0"/>
          </a:p>
        </p:txBody>
      </p:sp>
      <p:sp>
        <p:nvSpPr>
          <p:cNvPr id="4" name="Slide Number Placeholder 3"/>
          <p:cNvSpPr>
            <a:spLocks noGrp="1"/>
          </p:cNvSpPr>
          <p:nvPr>
            <p:ph type="sldNum" sz="quarter" idx="10"/>
          </p:nvPr>
        </p:nvSpPr>
        <p:spPr/>
        <p:txBody>
          <a:bodyPr/>
          <a:lstStyle/>
          <a:p>
            <a:fld id="{3BC8E749-A151-4CEF-B598-63E3DC902FC0}" type="slidenum">
              <a:rPr lang="en-US" smtClean="0"/>
              <a:pPr/>
              <a:t>5</a:t>
            </a:fld>
            <a:endParaRPr lang="en-US" dirty="0"/>
          </a:p>
        </p:txBody>
      </p:sp>
    </p:spTree>
    <p:extLst>
      <p:ext uri="{BB962C8B-B14F-4D97-AF65-F5344CB8AC3E}">
        <p14:creationId xmlns:p14="http://schemas.microsoft.com/office/powerpoint/2010/main" val="3905481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altLang="en-US" dirty="0" smtClean="0"/>
              <a:t>The role of evaluation</a:t>
            </a:r>
          </a:p>
        </p:txBody>
      </p:sp>
      <p:sp>
        <p:nvSpPr>
          <p:cNvPr id="33795" name="Content Placeholder 2"/>
          <p:cNvSpPr>
            <a:spLocks noGrp="1"/>
          </p:cNvSpPr>
          <p:nvPr>
            <p:ph idx="1"/>
          </p:nvPr>
        </p:nvSpPr>
        <p:spPr>
          <a:xfrm>
            <a:off x="468313" y="1628775"/>
            <a:ext cx="7704137" cy="4114800"/>
          </a:xfrm>
        </p:spPr>
        <p:txBody>
          <a:bodyPr/>
          <a:lstStyle/>
          <a:p>
            <a:pPr eaLnBrk="1" hangingPunct="1"/>
            <a:r>
              <a:rPr lang="en-GB" altLang="en-US" sz="2400" dirty="0" smtClean="0"/>
              <a:t>Development evaluation is the systematic and objective assessment of a development  programme or policy, its design, implementation and results. </a:t>
            </a:r>
          </a:p>
          <a:p>
            <a:pPr eaLnBrk="1" hangingPunct="1"/>
            <a:r>
              <a:rPr lang="en-GB" altLang="en-US" sz="2400" dirty="0" smtClean="0"/>
              <a:t>Aim is to determine the: </a:t>
            </a:r>
          </a:p>
        </p:txBody>
      </p:sp>
      <p:grpSp>
        <p:nvGrpSpPr>
          <p:cNvPr id="26" name="Group 25"/>
          <p:cNvGrpSpPr/>
          <p:nvPr/>
        </p:nvGrpSpPr>
        <p:grpSpPr>
          <a:xfrm>
            <a:off x="2694125" y="4172703"/>
            <a:ext cx="3420727" cy="2569410"/>
            <a:chOff x="2694125" y="4172703"/>
            <a:chExt cx="3420727" cy="2569410"/>
          </a:xfrm>
        </p:grpSpPr>
        <p:sp>
          <p:nvSpPr>
            <p:cNvPr id="33796" name="TextBox 4"/>
            <p:cNvSpPr txBox="1">
              <a:spLocks noChangeArrowheads="1"/>
            </p:cNvSpPr>
            <p:nvPr/>
          </p:nvSpPr>
          <p:spPr bwMode="auto">
            <a:xfrm>
              <a:off x="2820163" y="6480175"/>
              <a:ext cx="316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100" i="1" dirty="0" smtClean="0">
                  <a:solidFill>
                    <a:schemeClr val="bg2"/>
                  </a:solidFill>
                  <a:latin typeface="Calibri" pitchFamily="34" charset="0"/>
                </a:rPr>
                <a:t>School children </a:t>
              </a:r>
              <a:r>
                <a:rPr lang="en-GB" altLang="en-US" sz="1100" i="1" dirty="0">
                  <a:solidFill>
                    <a:schemeClr val="bg2"/>
                  </a:solidFill>
                  <a:latin typeface="Calibri" pitchFamily="34" charset="0"/>
                </a:rPr>
                <a:t>eating lunch. UNOCHA/Haiti 2011</a:t>
              </a:r>
            </a:p>
          </p:txBody>
        </p:sp>
        <p:pic>
          <p:nvPicPr>
            <p:cNvPr id="33797" name="Picture 7" descr="http://www.unocha.org/sites/default/files/OCHA_Category/Issues%20In%20Depth/1148667064_haiti_ki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125" y="4172703"/>
              <a:ext cx="3420727" cy="22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p:cNvGrpSpPr/>
          <p:nvPr/>
        </p:nvGrpSpPr>
        <p:grpSpPr>
          <a:xfrm>
            <a:off x="6156176" y="4655861"/>
            <a:ext cx="2025572" cy="338554"/>
            <a:chOff x="6156176" y="4655861"/>
            <a:chExt cx="2025572" cy="338554"/>
          </a:xfrm>
        </p:grpSpPr>
        <p:cxnSp>
          <p:nvCxnSpPr>
            <p:cNvPr id="5" name="Straight Arrow Connector 4"/>
            <p:cNvCxnSpPr/>
            <p:nvPr/>
          </p:nvCxnSpPr>
          <p:spPr bwMode="auto">
            <a:xfrm>
              <a:off x="6156176" y="4825138"/>
              <a:ext cx="864096" cy="0"/>
            </a:xfrm>
            <a:prstGeom prst="straightConnector1">
              <a:avLst/>
            </a:prstGeom>
            <a:solidFill>
              <a:schemeClr val="accent1"/>
            </a:solidFill>
            <a:ln w="57150" cap="flat" cmpd="sng" algn="ctr">
              <a:solidFill>
                <a:schemeClr val="accent6"/>
              </a:solidFill>
              <a:prstDash val="solid"/>
              <a:round/>
              <a:headEnd type="none" w="med" len="med"/>
              <a:tailEnd type="triangle" w="med" len="med"/>
            </a:ln>
            <a:effectLst/>
          </p:spPr>
        </p:cxnSp>
        <p:sp>
          <p:nvSpPr>
            <p:cNvPr id="14" name="TextBox 13"/>
            <p:cNvSpPr txBox="1"/>
            <p:nvPr/>
          </p:nvSpPr>
          <p:spPr>
            <a:xfrm>
              <a:off x="7101628" y="4655861"/>
              <a:ext cx="1080120" cy="338554"/>
            </a:xfrm>
            <a:prstGeom prst="rect">
              <a:avLst/>
            </a:prstGeom>
            <a:noFill/>
          </p:spPr>
          <p:txBody>
            <a:bodyPr wrap="square" rtlCol="0">
              <a:spAutoFit/>
            </a:bodyPr>
            <a:lstStyle/>
            <a:p>
              <a:r>
                <a:rPr lang="en-GB" sz="1600" b="1" dirty="0" smtClean="0">
                  <a:solidFill>
                    <a:schemeClr val="accent6"/>
                  </a:solidFill>
                </a:rPr>
                <a:t>Impacts</a:t>
              </a:r>
              <a:endParaRPr lang="en-GB" sz="1600" b="1" dirty="0">
                <a:solidFill>
                  <a:schemeClr val="accent6"/>
                </a:solidFill>
              </a:endParaRPr>
            </a:p>
          </p:txBody>
        </p:sp>
      </p:grpSp>
      <p:grpSp>
        <p:nvGrpSpPr>
          <p:cNvPr id="27" name="Group 26"/>
          <p:cNvGrpSpPr/>
          <p:nvPr/>
        </p:nvGrpSpPr>
        <p:grpSpPr>
          <a:xfrm>
            <a:off x="220062" y="3238852"/>
            <a:ext cx="2279893" cy="1624380"/>
            <a:chOff x="220062" y="3238852"/>
            <a:chExt cx="2279893" cy="1624380"/>
          </a:xfrm>
        </p:grpSpPr>
        <p:cxnSp>
          <p:nvCxnSpPr>
            <p:cNvPr id="7" name="Straight Arrow Connector 6"/>
            <p:cNvCxnSpPr/>
            <p:nvPr/>
          </p:nvCxnSpPr>
          <p:spPr bwMode="auto">
            <a:xfrm>
              <a:off x="1557315" y="4024859"/>
              <a:ext cx="942640" cy="671695"/>
            </a:xfrm>
            <a:prstGeom prst="straightConnector1">
              <a:avLst/>
            </a:prstGeom>
            <a:ln w="57150">
              <a:solidFill>
                <a:schemeClr val="accent4">
                  <a:lumMod val="50000"/>
                  <a:lumOff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220062" y="3238852"/>
              <a:ext cx="1906523" cy="1624380"/>
              <a:chOff x="220062" y="3238852"/>
              <a:chExt cx="1906523" cy="1624380"/>
            </a:xfrm>
          </p:grpSpPr>
          <p:sp>
            <p:nvSpPr>
              <p:cNvPr id="13" name="TextBox 12"/>
              <p:cNvSpPr txBox="1"/>
              <p:nvPr/>
            </p:nvSpPr>
            <p:spPr>
              <a:xfrm>
                <a:off x="1046465" y="4524678"/>
                <a:ext cx="1080120" cy="338554"/>
              </a:xfrm>
              <a:prstGeom prst="rect">
                <a:avLst/>
              </a:prstGeom>
              <a:noFill/>
            </p:spPr>
            <p:txBody>
              <a:bodyPr wrap="square" rtlCol="0">
                <a:spAutoFit/>
              </a:bodyPr>
              <a:lstStyle/>
              <a:p>
                <a:r>
                  <a:rPr lang="en-GB" sz="1600" b="1" dirty="0" smtClean="0">
                    <a:solidFill>
                      <a:schemeClr val="accent4">
                        <a:lumMod val="65000"/>
                        <a:lumOff val="35000"/>
                      </a:schemeClr>
                    </a:solidFill>
                  </a:rPr>
                  <a:t>Efficiency</a:t>
                </a:r>
                <a:endParaRPr lang="en-GB" sz="1600" b="1" dirty="0">
                  <a:solidFill>
                    <a:schemeClr val="accent4">
                      <a:lumMod val="65000"/>
                      <a:lumOff val="35000"/>
                    </a:schemeClr>
                  </a:solidFill>
                </a:endParaRPr>
              </a:p>
            </p:txBody>
          </p:sp>
          <p:pic>
            <p:nvPicPr>
              <p:cNvPr id="2050" name="Picture 2" descr="C:\Program Files (x86)\Microsoft Office\MEDIA\CAGCAT10\j0222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153" y="3893636"/>
                <a:ext cx="556135" cy="5581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rogram Files (x86)\Microsoft Office\MEDIA\CAGCAT10\j0222015.wmf"/>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0221" y="3284984"/>
                <a:ext cx="583467" cy="5855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Program Files (x86)\Microsoft Office\MEDIA\CAGCAT10\j0301252.wmf"/>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0062" y="3238852"/>
                <a:ext cx="895554" cy="76621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21"/>
          <p:cNvGrpSpPr/>
          <p:nvPr/>
        </p:nvGrpSpPr>
        <p:grpSpPr>
          <a:xfrm>
            <a:off x="6484896" y="2831606"/>
            <a:ext cx="1512168" cy="1222496"/>
            <a:chOff x="6484896" y="2831606"/>
            <a:chExt cx="1512168" cy="1222496"/>
          </a:xfrm>
        </p:grpSpPr>
        <p:sp>
          <p:nvSpPr>
            <p:cNvPr id="16" name="TextBox 15"/>
            <p:cNvSpPr txBox="1"/>
            <p:nvPr/>
          </p:nvSpPr>
          <p:spPr>
            <a:xfrm>
              <a:off x="6484896" y="2831606"/>
              <a:ext cx="1512168" cy="338554"/>
            </a:xfrm>
            <a:prstGeom prst="rect">
              <a:avLst/>
            </a:prstGeom>
            <a:noFill/>
          </p:spPr>
          <p:txBody>
            <a:bodyPr wrap="square" rtlCol="0">
              <a:spAutoFit/>
            </a:bodyPr>
            <a:lstStyle/>
            <a:p>
              <a:r>
                <a:rPr lang="en-GB" sz="1600" b="1" dirty="0" smtClean="0">
                  <a:solidFill>
                    <a:schemeClr val="accent2">
                      <a:lumMod val="60000"/>
                      <a:lumOff val="40000"/>
                    </a:schemeClr>
                  </a:solidFill>
                </a:rPr>
                <a:t>Effectiveness</a:t>
              </a:r>
              <a:endParaRPr lang="en-GB" sz="1600" b="1" dirty="0">
                <a:solidFill>
                  <a:schemeClr val="accent2">
                    <a:lumMod val="60000"/>
                    <a:lumOff val="40000"/>
                  </a:schemeClr>
                </a:solidFill>
              </a:endParaRPr>
            </a:p>
          </p:txBody>
        </p:sp>
        <p:pic>
          <p:nvPicPr>
            <p:cNvPr id="2056" name="Picture 8"/>
            <p:cNvPicPr>
              <a:picLocks noChangeAspect="1" noChangeArrowheads="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516216" y="3198000"/>
              <a:ext cx="1146936" cy="85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2915816" y="3197999"/>
            <a:ext cx="2880320" cy="974703"/>
            <a:chOff x="2915816" y="3197999"/>
            <a:chExt cx="2880320" cy="974703"/>
          </a:xfrm>
        </p:grpSpPr>
        <p:sp>
          <p:nvSpPr>
            <p:cNvPr id="8" name="TextBox 7"/>
            <p:cNvSpPr txBox="1"/>
            <p:nvPr/>
          </p:nvSpPr>
          <p:spPr>
            <a:xfrm>
              <a:off x="3815916" y="3197999"/>
              <a:ext cx="1080120" cy="338554"/>
            </a:xfrm>
            <a:prstGeom prst="rect">
              <a:avLst/>
            </a:prstGeom>
            <a:noFill/>
          </p:spPr>
          <p:txBody>
            <a:bodyPr wrap="square" rtlCol="0">
              <a:spAutoFit/>
            </a:bodyPr>
            <a:lstStyle/>
            <a:p>
              <a:r>
                <a:rPr lang="en-GB" sz="1600" b="1" dirty="0" smtClean="0">
                  <a:solidFill>
                    <a:schemeClr val="accent1">
                      <a:lumMod val="50000"/>
                    </a:schemeClr>
                  </a:solidFill>
                </a:rPr>
                <a:t>Relevance</a:t>
              </a:r>
              <a:endParaRPr lang="en-GB" sz="1600" b="1" dirty="0">
                <a:solidFill>
                  <a:schemeClr val="accent1">
                    <a:lumMod val="50000"/>
                  </a:schemeClr>
                </a:solidFill>
              </a:endParaRPr>
            </a:p>
          </p:txBody>
        </p:sp>
        <p:sp>
          <p:nvSpPr>
            <p:cNvPr id="12" name="Left-Right-Up Arrow 11"/>
            <p:cNvSpPr/>
            <p:nvPr/>
          </p:nvSpPr>
          <p:spPr bwMode="auto">
            <a:xfrm>
              <a:off x="2915816" y="3518573"/>
              <a:ext cx="2880320" cy="654129"/>
            </a:xfrm>
            <a:prstGeom prst="leftRightUpArrow">
              <a:avLst>
                <a:gd name="adj1" fmla="val 16655"/>
                <a:gd name="adj2" fmla="val 25000"/>
                <a:gd name="adj3" fmla="val 2500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16" charset="0"/>
                <a:ea typeface="ヒラギノ角ゴ Pro W3" pitchFamily="-16" charset="-128"/>
              </a:endParaRPr>
            </a:p>
          </p:txBody>
        </p:sp>
      </p:grpSp>
      <p:sp>
        <p:nvSpPr>
          <p:cNvPr id="19" name="Rectangle 18"/>
          <p:cNvSpPr/>
          <p:nvPr/>
        </p:nvSpPr>
        <p:spPr>
          <a:xfrm>
            <a:off x="107504" y="6187787"/>
            <a:ext cx="2413481" cy="584775"/>
          </a:xfrm>
          <a:prstGeom prst="rect">
            <a:avLst/>
          </a:prstGeom>
        </p:spPr>
        <p:txBody>
          <a:bodyPr wrap="none">
            <a:spAutoFit/>
          </a:bodyPr>
          <a:lstStyle/>
          <a:p>
            <a:pPr marL="342900" lvl="1" indent="-342900">
              <a:buClr>
                <a:schemeClr val="accent1"/>
              </a:buClr>
              <a:defRPr/>
            </a:pPr>
            <a:endParaRPr lang="en-GB" sz="1600" b="1" dirty="0" smtClean="0">
              <a:solidFill>
                <a:schemeClr val="accent5">
                  <a:lumMod val="50000"/>
                </a:schemeClr>
              </a:solidFill>
              <a:hlinkClick r:id="rId8"/>
            </a:endParaRPr>
          </a:p>
          <a:p>
            <a:pPr marL="342900" lvl="1" indent="-342900">
              <a:buClr>
                <a:schemeClr val="accent1"/>
              </a:buClr>
              <a:defRPr/>
            </a:pPr>
            <a:r>
              <a:rPr lang="en-GB" sz="1600" dirty="0" smtClean="0">
                <a:hlinkClick r:id="rId8"/>
              </a:rPr>
              <a:t>Factsheet </a:t>
            </a:r>
            <a:r>
              <a:rPr lang="en-GB" sz="1600" dirty="0">
                <a:hlinkClick r:id="rId8"/>
              </a:rPr>
              <a:t>on Criteria</a:t>
            </a:r>
            <a:r>
              <a:rPr lang="en-GB" sz="1600" dirty="0"/>
              <a:t> (.pdf)</a:t>
            </a:r>
          </a:p>
        </p:txBody>
      </p:sp>
      <p:grpSp>
        <p:nvGrpSpPr>
          <p:cNvPr id="28" name="Group 27"/>
          <p:cNvGrpSpPr/>
          <p:nvPr/>
        </p:nvGrpSpPr>
        <p:grpSpPr>
          <a:xfrm>
            <a:off x="6224248" y="5312945"/>
            <a:ext cx="2919752" cy="1429168"/>
            <a:chOff x="6224248" y="5312945"/>
            <a:chExt cx="2919752" cy="1429168"/>
          </a:xfrm>
        </p:grpSpPr>
        <p:grpSp>
          <p:nvGrpSpPr>
            <p:cNvPr id="25" name="Group 24"/>
            <p:cNvGrpSpPr/>
            <p:nvPr/>
          </p:nvGrpSpPr>
          <p:grpSpPr>
            <a:xfrm>
              <a:off x="6224248" y="5312945"/>
              <a:ext cx="2919752" cy="398825"/>
              <a:chOff x="6224248" y="5312945"/>
              <a:chExt cx="2919752" cy="398825"/>
            </a:xfrm>
          </p:grpSpPr>
          <p:sp>
            <p:nvSpPr>
              <p:cNvPr id="15" name="TextBox 14"/>
              <p:cNvSpPr txBox="1"/>
              <p:nvPr/>
            </p:nvSpPr>
            <p:spPr>
              <a:xfrm>
                <a:off x="7631832" y="5373216"/>
                <a:ext cx="1512168" cy="338554"/>
              </a:xfrm>
              <a:prstGeom prst="rect">
                <a:avLst/>
              </a:prstGeom>
              <a:noFill/>
            </p:spPr>
            <p:txBody>
              <a:bodyPr wrap="square" rtlCol="0">
                <a:spAutoFit/>
              </a:bodyPr>
              <a:lstStyle/>
              <a:p>
                <a:r>
                  <a:rPr lang="en-GB" sz="1600" b="1" dirty="0" smtClean="0">
                    <a:solidFill>
                      <a:schemeClr val="accent1">
                        <a:lumMod val="50000"/>
                      </a:schemeClr>
                    </a:solidFill>
                  </a:rPr>
                  <a:t>Sustainability</a:t>
                </a:r>
                <a:endParaRPr lang="en-GB" sz="1600" b="1" dirty="0">
                  <a:solidFill>
                    <a:schemeClr val="accent1">
                      <a:lumMod val="50000"/>
                    </a:schemeClr>
                  </a:solidFill>
                </a:endParaRPr>
              </a:p>
            </p:txBody>
          </p:sp>
          <p:cxnSp>
            <p:nvCxnSpPr>
              <p:cNvPr id="24" name="Straight Arrow Connector 23"/>
              <p:cNvCxnSpPr/>
              <p:nvPr/>
            </p:nvCxnSpPr>
            <p:spPr bwMode="auto">
              <a:xfrm>
                <a:off x="6224248" y="5312945"/>
                <a:ext cx="1754757" cy="0"/>
              </a:xfrm>
              <a:prstGeom prst="straightConnector1">
                <a:avLst/>
              </a:prstGeom>
              <a:solidFill>
                <a:schemeClr val="accent1"/>
              </a:solidFill>
              <a:ln w="57150" cap="flat" cmpd="sng" algn="ctr">
                <a:solidFill>
                  <a:schemeClr val="accent5">
                    <a:lumMod val="75000"/>
                  </a:schemeClr>
                </a:solidFill>
                <a:prstDash val="sysDash"/>
                <a:round/>
                <a:headEnd type="none" w="med" len="med"/>
                <a:tailEnd type="triangle" w="med" len="med"/>
              </a:ln>
              <a:effectLst/>
            </p:spPr>
          </p:cxnSp>
        </p:grpSp>
        <p:pic>
          <p:nvPicPr>
            <p:cNvPr id="2057" name="Picture 9" descr="C:\Program Files (x86)\Microsoft Office\MEDIA\CAGCAT10\j0285360.wmf"/>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5571" y="5470858"/>
              <a:ext cx="1030817" cy="127125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Minus 2"/>
          <p:cNvSpPr/>
          <p:nvPr/>
        </p:nvSpPr>
        <p:spPr bwMode="auto">
          <a:xfrm>
            <a:off x="8387916" y="4868720"/>
            <a:ext cx="252282" cy="103685"/>
          </a:xfrm>
          <a:prstGeom prst="mathMinus">
            <a:avLst/>
          </a:prstGeom>
          <a:ln w="571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16" charset="0"/>
              <a:ea typeface="ヒラギノ角ゴ Pro W3" pitchFamily="-16" charset="-128"/>
            </a:endParaRPr>
          </a:p>
        </p:txBody>
      </p:sp>
      <p:sp>
        <p:nvSpPr>
          <p:cNvPr id="4" name="Plus 3"/>
          <p:cNvSpPr/>
          <p:nvPr/>
        </p:nvSpPr>
        <p:spPr bwMode="auto">
          <a:xfrm>
            <a:off x="7951915" y="4420822"/>
            <a:ext cx="408911" cy="404316"/>
          </a:xfrm>
          <a:prstGeom prst="mathPlus">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16" charset="0"/>
              <a:ea typeface="ヒラギノ角ゴ Pro W3" pitchFamily="-16" charset="-128"/>
            </a:endParaRPr>
          </a:p>
        </p:txBody>
      </p:sp>
    </p:spTree>
    <p:extLst>
      <p:ext uri="{BB962C8B-B14F-4D97-AF65-F5344CB8AC3E}">
        <p14:creationId xmlns:p14="http://schemas.microsoft.com/office/powerpoint/2010/main" val="334393555"/>
      </p:ext>
    </p:extLst>
  </p:cSld>
  <p:clrMapOvr>
    <a:masterClrMapping/>
  </p:clrMapOvr>
  <p:transition advTm="615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work: Some highlights</a:t>
            </a:r>
            <a:endParaRPr lang="en-GB" dirty="0"/>
          </a:p>
        </p:txBody>
      </p:sp>
      <p:sp>
        <p:nvSpPr>
          <p:cNvPr id="4" name="Slide Number Placeholder 3"/>
          <p:cNvSpPr>
            <a:spLocks noGrp="1"/>
          </p:cNvSpPr>
          <p:nvPr>
            <p:ph type="sldNum" sz="quarter" idx="10"/>
          </p:nvPr>
        </p:nvSpPr>
        <p:spPr/>
        <p:txBody>
          <a:bodyPr/>
          <a:lstStyle/>
          <a:p>
            <a:fld id="{3BC8E749-A151-4CEF-B598-63E3DC902FC0}" type="slidenum">
              <a:rPr lang="en-US" smtClean="0"/>
              <a:pPr/>
              <a:t>7</a:t>
            </a:fld>
            <a:endParaRPr lang="en-US" dirty="0"/>
          </a:p>
        </p:txBody>
      </p:sp>
      <p:pic>
        <p:nvPicPr>
          <p:cNvPr id="189442" name="Picture 2"/>
          <p:cNvPicPr>
            <a:picLocks noGrp="1" noChangeAspect="1" noChangeArrowheads="1"/>
          </p:cNvPicPr>
          <p:nvPr>
            <p:ph idx="1"/>
          </p:nvPr>
        </p:nvPicPr>
        <p:blipFill>
          <a:blip r:embed="rId3" cstate="print"/>
          <a:srcRect l="28313" t="26250" r="15688" b="10751"/>
          <a:stretch>
            <a:fillRect/>
          </a:stretch>
        </p:blipFill>
        <p:spPr bwMode="auto">
          <a:xfrm>
            <a:off x="1475656" y="1414195"/>
            <a:ext cx="6048672" cy="5443805"/>
          </a:xfrm>
          <a:prstGeom prst="rect">
            <a:avLst/>
          </a:prstGeom>
          <a:noFill/>
          <a:ln w="9525">
            <a:noFill/>
            <a:miter lim="800000"/>
            <a:headEnd/>
            <a:tailEnd/>
          </a:ln>
        </p:spPr>
      </p:pic>
      <p:grpSp>
        <p:nvGrpSpPr>
          <p:cNvPr id="20" name="Group 19"/>
          <p:cNvGrpSpPr/>
          <p:nvPr/>
        </p:nvGrpSpPr>
        <p:grpSpPr>
          <a:xfrm>
            <a:off x="0" y="2564904"/>
            <a:ext cx="1571524" cy="2736304"/>
            <a:chOff x="0" y="2564904"/>
            <a:chExt cx="1571524" cy="2736304"/>
          </a:xfrm>
        </p:grpSpPr>
        <p:cxnSp>
          <p:nvCxnSpPr>
            <p:cNvPr id="7" name="Shape 6"/>
            <p:cNvCxnSpPr/>
            <p:nvPr/>
          </p:nvCxnSpPr>
          <p:spPr bwMode="auto">
            <a:xfrm rot="10800000">
              <a:off x="1043608" y="4797152"/>
              <a:ext cx="527916" cy="504056"/>
            </a:xfrm>
            <a:prstGeom prst="curvedConnector3">
              <a:avLst>
                <a:gd name="adj1" fmla="val 98114"/>
              </a:avLst>
            </a:prstGeom>
            <a:solidFill>
              <a:schemeClr val="accent1"/>
            </a:solidFill>
            <a:ln w="28575" cap="flat" cmpd="sng" algn="ctr">
              <a:solidFill>
                <a:schemeClr val="accent1">
                  <a:lumMod val="75000"/>
                </a:schemeClr>
              </a:solidFill>
              <a:prstDash val="solid"/>
              <a:round/>
              <a:headEnd type="none" w="med" len="med"/>
              <a:tailEnd type="arrow"/>
            </a:ln>
            <a:effectLst/>
          </p:spPr>
        </p:cxnSp>
        <p:pic>
          <p:nvPicPr>
            <p:cNvPr id="3" name="Picture 2"/>
            <p:cNvPicPr>
              <a:picLocks noChangeAspect="1" noChangeArrowheads="1"/>
            </p:cNvPicPr>
            <p:nvPr/>
          </p:nvPicPr>
          <p:blipFill>
            <a:blip r:embed="rId4" cstate="print"/>
            <a:srcRect/>
            <a:stretch>
              <a:fillRect/>
            </a:stretch>
          </p:blipFill>
          <p:spPr bwMode="auto">
            <a:xfrm>
              <a:off x="0" y="2564904"/>
              <a:ext cx="1547664" cy="2290063"/>
            </a:xfrm>
            <a:prstGeom prst="rect">
              <a:avLst/>
            </a:prstGeom>
            <a:noFill/>
            <a:ln w="9525">
              <a:noFill/>
              <a:miter lim="800000"/>
              <a:headEnd/>
              <a:tailEnd/>
            </a:ln>
          </p:spPr>
        </p:pic>
      </p:grpSp>
      <p:grpSp>
        <p:nvGrpSpPr>
          <p:cNvPr id="6" name="Group 5"/>
          <p:cNvGrpSpPr/>
          <p:nvPr/>
        </p:nvGrpSpPr>
        <p:grpSpPr>
          <a:xfrm>
            <a:off x="6876256" y="1628800"/>
            <a:ext cx="2023281" cy="4072911"/>
            <a:chOff x="6876256" y="1628800"/>
            <a:chExt cx="2023281" cy="4072911"/>
          </a:xfrm>
        </p:grpSpPr>
        <p:grpSp>
          <p:nvGrpSpPr>
            <p:cNvPr id="12" name="Group 11"/>
            <p:cNvGrpSpPr/>
            <p:nvPr/>
          </p:nvGrpSpPr>
          <p:grpSpPr>
            <a:xfrm>
              <a:off x="6876256" y="1628800"/>
              <a:ext cx="2016224" cy="2808312"/>
              <a:chOff x="6660232" y="1988840"/>
              <a:chExt cx="2304256" cy="2448272"/>
            </a:xfrm>
          </p:grpSpPr>
          <p:pic>
            <p:nvPicPr>
              <p:cNvPr id="189444" name="Picture 4"/>
              <p:cNvPicPr>
                <a:picLocks noChangeAspect="1" noChangeArrowheads="1"/>
              </p:cNvPicPr>
              <p:nvPr/>
            </p:nvPicPr>
            <p:blipFill>
              <a:blip r:embed="rId5" cstate="print"/>
              <a:srcRect r="46418" b="43200"/>
              <a:stretch>
                <a:fillRect/>
              </a:stretch>
            </p:blipFill>
            <p:spPr bwMode="auto">
              <a:xfrm>
                <a:off x="7164288" y="1988840"/>
                <a:ext cx="1800200" cy="1728192"/>
              </a:xfrm>
              <a:prstGeom prst="rect">
                <a:avLst/>
              </a:prstGeom>
              <a:noFill/>
              <a:ln w="9525">
                <a:noFill/>
                <a:miter lim="800000"/>
                <a:headEnd/>
                <a:tailEnd/>
              </a:ln>
            </p:spPr>
          </p:pic>
          <p:cxnSp>
            <p:nvCxnSpPr>
              <p:cNvPr id="13" name="Shape 12"/>
              <p:cNvCxnSpPr/>
              <p:nvPr/>
            </p:nvCxnSpPr>
            <p:spPr bwMode="auto">
              <a:xfrm flipV="1">
                <a:off x="6660232" y="3789040"/>
                <a:ext cx="720080" cy="648072"/>
              </a:xfrm>
              <a:prstGeom prst="curvedConnector3">
                <a:avLst>
                  <a:gd name="adj1" fmla="val 99383"/>
                </a:avLst>
              </a:prstGeom>
              <a:solidFill>
                <a:schemeClr val="accent1"/>
              </a:solidFill>
              <a:ln w="28575" cap="flat" cmpd="sng" algn="ctr">
                <a:solidFill>
                  <a:schemeClr val="accent1">
                    <a:lumMod val="75000"/>
                  </a:schemeClr>
                </a:solidFill>
                <a:prstDash val="solid"/>
                <a:round/>
                <a:headEnd type="none" w="med" len="med"/>
                <a:tailEnd type="arrow"/>
              </a:ln>
              <a:effectLst/>
            </p:spPr>
          </p:cxnSp>
        </p:grpSp>
        <p:pic>
          <p:nvPicPr>
            <p:cNvPr id="5" name="Picture 2" descr="http://www.oecd.org/media/oecdorg/satellitesites/dcdndep/46924622jointevalGuidan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1287" y="3987211"/>
              <a:ext cx="1238250" cy="17145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20"/>
                                        </p:tgtEl>
                                      </p:cBhvr>
                                    </p:animEffect>
                                    <p:set>
                                      <p:cBhvr>
                                        <p:cTn id="11" dur="1" fill="hold">
                                          <p:stCondLst>
                                            <p:cond delay="1999"/>
                                          </p:stCondLst>
                                        </p:cTn>
                                        <p:tgtEl>
                                          <p:spTgt spid="2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Insights Series</a:t>
            </a:r>
            <a:endParaRPr lang="en-US" dirty="0"/>
          </a:p>
        </p:txBody>
      </p:sp>
      <p:sp>
        <p:nvSpPr>
          <p:cNvPr id="3" name="Content Placeholder 2"/>
          <p:cNvSpPr>
            <a:spLocks noGrp="1"/>
          </p:cNvSpPr>
          <p:nvPr>
            <p:ph idx="1"/>
          </p:nvPr>
        </p:nvSpPr>
        <p:spPr>
          <a:xfrm>
            <a:off x="539552" y="1772816"/>
            <a:ext cx="5760640" cy="4186808"/>
          </a:xfrm>
        </p:spPr>
        <p:txBody>
          <a:bodyPr/>
          <a:lstStyle/>
          <a:p>
            <a:r>
              <a:rPr lang="en-US" sz="2800" dirty="0" smtClean="0"/>
              <a:t>Responds </a:t>
            </a:r>
            <a:r>
              <a:rPr lang="en-US" sz="2800" dirty="0"/>
              <a:t>to policy </a:t>
            </a:r>
            <a:r>
              <a:rPr lang="en-US" sz="2800" dirty="0" smtClean="0"/>
              <a:t>needs for evaluation evidence</a:t>
            </a:r>
            <a:endParaRPr lang="en-US" sz="2800" dirty="0"/>
          </a:p>
          <a:p>
            <a:r>
              <a:rPr lang="en-GB" sz="2800" dirty="0" smtClean="0"/>
              <a:t>Widely disseminated</a:t>
            </a:r>
            <a:r>
              <a:rPr lang="en-GB" sz="2800" i="1" dirty="0" smtClean="0"/>
              <a:t>: </a:t>
            </a:r>
            <a:r>
              <a:rPr lang="en-GB" sz="2800" dirty="0"/>
              <a:t>f</a:t>
            </a:r>
            <a:r>
              <a:rPr lang="en-GB" sz="2800" dirty="0" smtClean="0"/>
              <a:t>or example activities around World Water Week generated over 2,400 downloads in 2 weeks</a:t>
            </a:r>
            <a:br>
              <a:rPr lang="en-GB" sz="2800" dirty="0" smtClean="0"/>
            </a:br>
            <a:endParaRPr lang="en-GB" sz="2800" dirty="0" smtClean="0"/>
          </a:p>
          <a:p>
            <a:pPr lvl="1">
              <a:buFont typeface="Wingdings" panose="05000000000000000000" pitchFamily="2" charset="2"/>
              <a:buChar char="Ø"/>
            </a:pPr>
            <a:r>
              <a:rPr lang="en-GB" sz="2400" dirty="0"/>
              <a:t>Please help disseminate! </a:t>
            </a:r>
          </a:p>
        </p:txBody>
      </p:sp>
      <p:pic>
        <p:nvPicPr>
          <p:cNvPr id="4" name="Picture 3" descr="foodsecurityinsights.JPG"/>
          <p:cNvPicPr>
            <a:picLocks noChangeAspect="1"/>
          </p:cNvPicPr>
          <p:nvPr/>
        </p:nvPicPr>
        <p:blipFill>
          <a:blip r:embed="rId3" cstate="print"/>
          <a:stretch>
            <a:fillRect/>
          </a:stretch>
        </p:blipFill>
        <p:spPr>
          <a:xfrm>
            <a:off x="6300192" y="1340768"/>
            <a:ext cx="1962150" cy="2438400"/>
          </a:xfrm>
          <a:prstGeom prst="rect">
            <a:avLst/>
          </a:prstGeom>
        </p:spPr>
      </p:pic>
      <p:sp>
        <p:nvSpPr>
          <p:cNvPr id="6" name="Slide Number Placeholder 5"/>
          <p:cNvSpPr>
            <a:spLocks noGrp="1"/>
          </p:cNvSpPr>
          <p:nvPr>
            <p:ph type="sldNum" sz="quarter" idx="10"/>
          </p:nvPr>
        </p:nvSpPr>
        <p:spPr/>
        <p:txBody>
          <a:bodyPr/>
          <a:lstStyle/>
          <a:p>
            <a:fld id="{3BC8E749-A151-4CEF-B598-63E3DC902FC0}" type="slidenum">
              <a:rPr lang="en-US" smtClean="0"/>
              <a:pPr/>
              <a:t>8</a:t>
            </a:fld>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6876256" y="3068960"/>
            <a:ext cx="2095500" cy="2800350"/>
          </a:xfrm>
          <a:prstGeom prst="rect">
            <a:avLst/>
          </a:prstGeom>
          <a:noFill/>
          <a:ln w="9525">
            <a:noFill/>
            <a:miter lim="800000"/>
            <a:headEnd/>
            <a:tailEnd/>
          </a:ln>
        </p:spPr>
      </p:pic>
      <p:pic>
        <p:nvPicPr>
          <p:cNvPr id="5" name="Picture 4" descr="genderinsights.JPG"/>
          <p:cNvPicPr>
            <a:picLocks noChangeAspect="1"/>
          </p:cNvPicPr>
          <p:nvPr/>
        </p:nvPicPr>
        <p:blipFill>
          <a:blip r:embed="rId5" cstate="print"/>
          <a:stretch>
            <a:fillRect/>
          </a:stretch>
        </p:blipFill>
        <p:spPr>
          <a:xfrm>
            <a:off x="5292080" y="4005064"/>
            <a:ext cx="1962150" cy="26642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dirty="0" smtClean="0"/>
              <a:t>DEReC</a:t>
            </a:r>
          </a:p>
        </p:txBody>
      </p:sp>
      <p:pic>
        <p:nvPicPr>
          <p:cNvPr id="86019" name="Picture 2"/>
          <p:cNvPicPr>
            <a:picLocks noGrp="1" noChangeAspect="1" noChangeArrowheads="1"/>
          </p:cNvPicPr>
          <p:nvPr>
            <p:ph idx="1"/>
          </p:nvPr>
        </p:nvPicPr>
        <p:blipFill>
          <a:blip r:embed="rId3" cstate="print"/>
          <a:srcRect/>
          <a:stretch>
            <a:fillRect/>
          </a:stretch>
        </p:blipFill>
        <p:spPr>
          <a:xfrm>
            <a:off x="6516216" y="1412776"/>
            <a:ext cx="2486995" cy="3405063"/>
          </a:xfrm>
          <a:ln>
            <a:solidFill>
              <a:schemeClr val="accent1"/>
            </a:solidFill>
          </a:ln>
        </p:spPr>
      </p:pic>
      <p:sp>
        <p:nvSpPr>
          <p:cNvPr id="9" name="Slide Number Placeholder 8"/>
          <p:cNvSpPr>
            <a:spLocks noGrp="1"/>
          </p:cNvSpPr>
          <p:nvPr>
            <p:ph type="sldNum" sz="quarter" idx="10"/>
          </p:nvPr>
        </p:nvSpPr>
        <p:spPr/>
        <p:txBody>
          <a:bodyPr/>
          <a:lstStyle/>
          <a:p>
            <a:fld id="{6A8FB2A5-1D9B-4291-A449-83A2E220EEA7}" type="slidenum">
              <a:rPr lang="en-US"/>
              <a:pPr/>
              <a:t>9</a:t>
            </a:fld>
            <a:endParaRPr lang="en-US" dirty="0"/>
          </a:p>
        </p:txBody>
      </p:sp>
      <p:sp>
        <p:nvSpPr>
          <p:cNvPr id="86021" name="Content Placeholder 4"/>
          <p:cNvSpPr>
            <a:spLocks noGrp="1"/>
          </p:cNvSpPr>
          <p:nvPr>
            <p:ph sz="half" idx="4294967295"/>
          </p:nvPr>
        </p:nvSpPr>
        <p:spPr>
          <a:xfrm>
            <a:off x="2123727" y="1772816"/>
            <a:ext cx="4608513" cy="3538736"/>
          </a:xfrm>
        </p:spPr>
        <p:txBody>
          <a:bodyPr/>
          <a:lstStyle/>
          <a:p>
            <a:pPr algn="ctr">
              <a:buNone/>
            </a:pPr>
            <a:r>
              <a:rPr lang="en-GB" sz="2400" b="1" dirty="0" smtClean="0"/>
              <a:t>DAC Evaluation Resource Centre</a:t>
            </a:r>
            <a:endParaRPr lang="en-GB" sz="2400" b="1" dirty="0" smtClean="0">
              <a:hlinkClick r:id="rId4"/>
            </a:endParaRPr>
          </a:p>
          <a:p>
            <a:pPr algn="ctr">
              <a:buNone/>
            </a:pPr>
            <a:r>
              <a:rPr lang="en-GB" sz="2400" b="1" dirty="0" smtClean="0">
                <a:hlinkClick r:id="rId4"/>
              </a:rPr>
              <a:t>www.oecd.org/derec</a:t>
            </a:r>
            <a:r>
              <a:rPr lang="en-GB" sz="2400" b="1" dirty="0" smtClean="0"/>
              <a:t> </a:t>
            </a:r>
          </a:p>
        </p:txBody>
      </p:sp>
      <p:pic>
        <p:nvPicPr>
          <p:cNvPr id="86023" name="Picture 2">
            <a:hlinkClick r:id="rId5"/>
          </p:cNvPr>
          <p:cNvPicPr>
            <a:picLocks noChangeAspect="1" noChangeArrowheads="1"/>
          </p:cNvPicPr>
          <p:nvPr/>
        </p:nvPicPr>
        <p:blipFill>
          <a:blip r:embed="rId6" cstate="print"/>
          <a:srcRect/>
          <a:stretch>
            <a:fillRect/>
          </a:stretch>
        </p:blipFill>
        <p:spPr bwMode="auto">
          <a:xfrm>
            <a:off x="179512" y="1628800"/>
            <a:ext cx="2056229" cy="2736304"/>
          </a:xfrm>
          <a:prstGeom prst="rect">
            <a:avLst/>
          </a:prstGeom>
          <a:noFill/>
          <a:ln w="9525">
            <a:solidFill>
              <a:schemeClr val="accent1"/>
            </a:solidFill>
            <a:miter lim="800000"/>
            <a:headEnd/>
            <a:tailEnd/>
          </a:ln>
        </p:spPr>
      </p:pic>
      <p:pic>
        <p:nvPicPr>
          <p:cNvPr id="86024" name="Picture 2"/>
          <p:cNvPicPr>
            <a:picLocks noChangeAspect="1" noChangeArrowheads="1"/>
          </p:cNvPicPr>
          <p:nvPr/>
        </p:nvPicPr>
        <p:blipFill>
          <a:blip r:embed="rId7" cstate="print"/>
          <a:srcRect/>
          <a:stretch>
            <a:fillRect/>
          </a:stretch>
        </p:blipFill>
        <p:spPr bwMode="auto">
          <a:xfrm>
            <a:off x="3491880" y="3140968"/>
            <a:ext cx="2108674" cy="2818135"/>
          </a:xfrm>
          <a:prstGeom prst="rect">
            <a:avLst/>
          </a:prstGeom>
          <a:noFill/>
          <a:ln w="9525">
            <a:solidFill>
              <a:schemeClr val="accent1"/>
            </a:solidFill>
            <a:miter lim="800000"/>
            <a:headEnd/>
            <a:tailEnd/>
          </a:ln>
        </p:spPr>
      </p:pic>
      <p:pic>
        <p:nvPicPr>
          <p:cNvPr id="14" name="Picture 8"/>
          <p:cNvPicPr>
            <a:picLocks noChangeAspect="1" noChangeArrowheads="1"/>
          </p:cNvPicPr>
          <p:nvPr/>
        </p:nvPicPr>
        <p:blipFill>
          <a:blip r:embed="rId8" cstate="print"/>
          <a:srcRect/>
          <a:stretch>
            <a:fillRect/>
          </a:stretch>
        </p:blipFill>
        <p:spPr bwMode="auto">
          <a:xfrm>
            <a:off x="1115616" y="3789040"/>
            <a:ext cx="2281711" cy="2827338"/>
          </a:xfrm>
          <a:prstGeom prst="rect">
            <a:avLst/>
          </a:prstGeom>
          <a:noFill/>
          <a:ln w="9525">
            <a:solidFill>
              <a:schemeClr val="accent1"/>
            </a:solidFill>
            <a:miter lim="800000"/>
            <a:headEnd/>
            <a:tailEnd/>
          </a:ln>
        </p:spPr>
      </p:pic>
      <p:pic>
        <p:nvPicPr>
          <p:cNvPr id="13" name="Picture 7"/>
          <p:cNvPicPr>
            <a:picLocks noChangeAspect="1" noChangeArrowheads="1"/>
          </p:cNvPicPr>
          <p:nvPr/>
        </p:nvPicPr>
        <p:blipFill>
          <a:blip r:embed="rId9" cstate="print"/>
          <a:srcRect/>
          <a:stretch>
            <a:fillRect/>
          </a:stretch>
        </p:blipFill>
        <p:spPr bwMode="auto">
          <a:xfrm>
            <a:off x="5796136" y="3717032"/>
            <a:ext cx="1953017" cy="2814141"/>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theme/_rels/them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theme/_rels/them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theme/theme1.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ighthouse theme">
  <a:themeElements>
    <a:clrScheme name="Evaluation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Evaluation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aluation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aluation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aluation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aluation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aluation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aluation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aluation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aluation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aluation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aluation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aluation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valuation PowerPoint Template 13">
        <a:dk1>
          <a:srgbClr val="000000"/>
        </a:dk1>
        <a:lt1>
          <a:srgbClr val="FFFFFF"/>
        </a:lt1>
        <a:dk2>
          <a:srgbClr val="000000"/>
        </a:dk2>
        <a:lt2>
          <a:srgbClr val="DDDDDD"/>
        </a:lt2>
        <a:accent1>
          <a:srgbClr val="AFD238"/>
        </a:accent1>
        <a:accent2>
          <a:srgbClr val="81C4CD"/>
        </a:accent2>
        <a:accent3>
          <a:srgbClr val="FFFFFF"/>
        </a:accent3>
        <a:accent4>
          <a:srgbClr val="000000"/>
        </a:accent4>
        <a:accent5>
          <a:srgbClr val="D4E5AE"/>
        </a:accent5>
        <a:accent6>
          <a:srgbClr val="74B1BA"/>
        </a:accent6>
        <a:hlink>
          <a:srgbClr val="339966"/>
        </a:hlink>
        <a:folHlink>
          <a:srgbClr val="006699"/>
        </a:folHlink>
      </a:clrScheme>
      <a:clrMap bg1="lt1" tx1="dk1" bg2="lt2" tx2="dk2" accent1="accent1" accent2="accent2" accent3="accent3" accent4="accent4" accent5="accent5" accent6="accent6" hlink="hlink" folHlink="folHlink"/>
    </a:extraClrScheme>
    <a:extraClrScheme>
      <a:clrScheme name="Evaluation PowerPoint Template 14">
        <a:dk1>
          <a:srgbClr val="000000"/>
        </a:dk1>
        <a:lt1>
          <a:srgbClr val="FFFFFF"/>
        </a:lt1>
        <a:dk2>
          <a:srgbClr val="000000"/>
        </a:dk2>
        <a:lt2>
          <a:srgbClr val="B2B2B2"/>
        </a:lt2>
        <a:accent1>
          <a:srgbClr val="AFD238"/>
        </a:accent1>
        <a:accent2>
          <a:srgbClr val="81C4CD"/>
        </a:accent2>
        <a:accent3>
          <a:srgbClr val="FFFFFF"/>
        </a:accent3>
        <a:accent4>
          <a:srgbClr val="000000"/>
        </a:accent4>
        <a:accent5>
          <a:srgbClr val="D4E5AE"/>
        </a:accent5>
        <a:accent6>
          <a:srgbClr val="74B1BA"/>
        </a:accent6>
        <a:hlink>
          <a:srgbClr val="339966"/>
        </a:hlink>
        <a:folHlink>
          <a:srgbClr val="006699"/>
        </a:folHlink>
      </a:clrScheme>
      <a:clrMap bg1="lt1" tx1="dk1" bg2="lt2" tx2="dk2" accent1="accent1" accent2="accent2" accent3="accent3" accent4="accent4" accent5="accent5" accent6="accent6" hlink="hlink" folHlink="folHlink"/>
    </a:extraClrScheme>
    <a:extraClrScheme>
      <a:clrScheme name="Evaluation PowerPoint Template 15">
        <a:dk1>
          <a:srgbClr val="000000"/>
        </a:dk1>
        <a:lt1>
          <a:srgbClr val="FFFFFF"/>
        </a:lt1>
        <a:dk2>
          <a:srgbClr val="000000"/>
        </a:dk2>
        <a:lt2>
          <a:srgbClr val="808080"/>
        </a:lt2>
        <a:accent1>
          <a:srgbClr val="0076C0"/>
        </a:accent1>
        <a:accent2>
          <a:srgbClr val="003366"/>
        </a:accent2>
        <a:accent3>
          <a:srgbClr val="FFFFFF"/>
        </a:accent3>
        <a:accent4>
          <a:srgbClr val="000000"/>
        </a:accent4>
        <a:accent5>
          <a:srgbClr val="AABDDC"/>
        </a:accent5>
        <a:accent6>
          <a:srgbClr val="002D5C"/>
        </a:accent6>
        <a:hlink>
          <a:srgbClr val="1C376E"/>
        </a:hlink>
        <a:folHlink>
          <a:srgbClr val="ADE4FF"/>
        </a:folHlink>
      </a:clrScheme>
      <a:clrMap bg1="lt1" tx1="dk1" bg2="lt2" tx2="dk2" accent1="accent1" accent2="accent2" accent3="accent3" accent4="accent4" accent5="accent5" accent6="accent6" hlink="hlink" folHlink="folHlink"/>
    </a:extraClrScheme>
    <a:extraClrScheme>
      <a:clrScheme name="Evaluation PowerPoint Template 16">
        <a:dk1>
          <a:srgbClr val="000000"/>
        </a:dk1>
        <a:lt1>
          <a:srgbClr val="FFFFFF"/>
        </a:lt1>
        <a:dk2>
          <a:srgbClr val="000000"/>
        </a:dk2>
        <a:lt2>
          <a:srgbClr val="808080"/>
        </a:lt2>
        <a:accent1>
          <a:srgbClr val="00853F"/>
        </a:accent1>
        <a:accent2>
          <a:srgbClr val="7DBC00"/>
        </a:accent2>
        <a:accent3>
          <a:srgbClr val="FFFFFF"/>
        </a:accent3>
        <a:accent4>
          <a:srgbClr val="000000"/>
        </a:accent4>
        <a:accent5>
          <a:srgbClr val="AAC2AF"/>
        </a:accent5>
        <a:accent6>
          <a:srgbClr val="71AA00"/>
        </a:accent6>
        <a:hlink>
          <a:srgbClr val="3366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1_lighthouse theme">
  <a:themeElements>
    <a:clrScheme name="Evaluation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Evaluation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aluation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aluation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aluation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aluation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aluation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aluation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aluation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aluation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aluation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aluation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aluation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valuation PowerPoint Template 13">
        <a:dk1>
          <a:srgbClr val="000000"/>
        </a:dk1>
        <a:lt1>
          <a:srgbClr val="FFFFFF"/>
        </a:lt1>
        <a:dk2>
          <a:srgbClr val="000000"/>
        </a:dk2>
        <a:lt2>
          <a:srgbClr val="DDDDDD"/>
        </a:lt2>
        <a:accent1>
          <a:srgbClr val="AFD238"/>
        </a:accent1>
        <a:accent2>
          <a:srgbClr val="81C4CD"/>
        </a:accent2>
        <a:accent3>
          <a:srgbClr val="FFFFFF"/>
        </a:accent3>
        <a:accent4>
          <a:srgbClr val="000000"/>
        </a:accent4>
        <a:accent5>
          <a:srgbClr val="D4E5AE"/>
        </a:accent5>
        <a:accent6>
          <a:srgbClr val="74B1BA"/>
        </a:accent6>
        <a:hlink>
          <a:srgbClr val="339966"/>
        </a:hlink>
        <a:folHlink>
          <a:srgbClr val="006699"/>
        </a:folHlink>
      </a:clrScheme>
      <a:clrMap bg1="lt1" tx1="dk1" bg2="lt2" tx2="dk2" accent1="accent1" accent2="accent2" accent3="accent3" accent4="accent4" accent5="accent5" accent6="accent6" hlink="hlink" folHlink="folHlink"/>
    </a:extraClrScheme>
    <a:extraClrScheme>
      <a:clrScheme name="Evaluation PowerPoint Template 14">
        <a:dk1>
          <a:srgbClr val="000000"/>
        </a:dk1>
        <a:lt1>
          <a:srgbClr val="FFFFFF"/>
        </a:lt1>
        <a:dk2>
          <a:srgbClr val="000000"/>
        </a:dk2>
        <a:lt2>
          <a:srgbClr val="B2B2B2"/>
        </a:lt2>
        <a:accent1>
          <a:srgbClr val="AFD238"/>
        </a:accent1>
        <a:accent2>
          <a:srgbClr val="81C4CD"/>
        </a:accent2>
        <a:accent3>
          <a:srgbClr val="FFFFFF"/>
        </a:accent3>
        <a:accent4>
          <a:srgbClr val="000000"/>
        </a:accent4>
        <a:accent5>
          <a:srgbClr val="D4E5AE"/>
        </a:accent5>
        <a:accent6>
          <a:srgbClr val="74B1BA"/>
        </a:accent6>
        <a:hlink>
          <a:srgbClr val="339966"/>
        </a:hlink>
        <a:folHlink>
          <a:srgbClr val="006699"/>
        </a:folHlink>
      </a:clrScheme>
      <a:clrMap bg1="lt1" tx1="dk1" bg2="lt2" tx2="dk2" accent1="accent1" accent2="accent2" accent3="accent3" accent4="accent4" accent5="accent5" accent6="accent6" hlink="hlink" folHlink="folHlink"/>
    </a:extraClrScheme>
    <a:extraClrScheme>
      <a:clrScheme name="Evaluation PowerPoint Template 15">
        <a:dk1>
          <a:srgbClr val="000000"/>
        </a:dk1>
        <a:lt1>
          <a:srgbClr val="FFFFFF"/>
        </a:lt1>
        <a:dk2>
          <a:srgbClr val="000000"/>
        </a:dk2>
        <a:lt2>
          <a:srgbClr val="808080"/>
        </a:lt2>
        <a:accent1>
          <a:srgbClr val="0076C0"/>
        </a:accent1>
        <a:accent2>
          <a:srgbClr val="003366"/>
        </a:accent2>
        <a:accent3>
          <a:srgbClr val="FFFFFF"/>
        </a:accent3>
        <a:accent4>
          <a:srgbClr val="000000"/>
        </a:accent4>
        <a:accent5>
          <a:srgbClr val="AABDDC"/>
        </a:accent5>
        <a:accent6>
          <a:srgbClr val="002D5C"/>
        </a:accent6>
        <a:hlink>
          <a:srgbClr val="1C376E"/>
        </a:hlink>
        <a:folHlink>
          <a:srgbClr val="ADE4FF"/>
        </a:folHlink>
      </a:clrScheme>
      <a:clrMap bg1="lt1" tx1="dk1" bg2="lt2" tx2="dk2" accent1="accent1" accent2="accent2" accent3="accent3" accent4="accent4" accent5="accent5" accent6="accent6" hlink="hlink" folHlink="folHlink"/>
    </a:extraClrScheme>
    <a:extraClrScheme>
      <a:clrScheme name="Evaluation PowerPoint Template 16">
        <a:dk1>
          <a:srgbClr val="000000"/>
        </a:dk1>
        <a:lt1>
          <a:srgbClr val="FFFFFF"/>
        </a:lt1>
        <a:dk2>
          <a:srgbClr val="000000"/>
        </a:dk2>
        <a:lt2>
          <a:srgbClr val="808080"/>
        </a:lt2>
        <a:accent1>
          <a:srgbClr val="00853F"/>
        </a:accent1>
        <a:accent2>
          <a:srgbClr val="7DBC00"/>
        </a:accent2>
        <a:accent3>
          <a:srgbClr val="FFFFFF"/>
        </a:accent3>
        <a:accent4>
          <a:srgbClr val="000000"/>
        </a:accent4>
        <a:accent5>
          <a:srgbClr val="AAC2AF"/>
        </a:accent5>
        <a:accent6>
          <a:srgbClr val="71AA00"/>
        </a:accent6>
        <a:hlink>
          <a:srgbClr val="3366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Evaluation Network">
  <a:themeElements>
    <a:clrScheme name="Evaluation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Evaluation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aluation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aluation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aluation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aluation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aluation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aluation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aluation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aluation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aluation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aluation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aluation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valuation PowerPoint Template 13">
        <a:dk1>
          <a:srgbClr val="000000"/>
        </a:dk1>
        <a:lt1>
          <a:srgbClr val="FFFFFF"/>
        </a:lt1>
        <a:dk2>
          <a:srgbClr val="000000"/>
        </a:dk2>
        <a:lt2>
          <a:srgbClr val="DDDDDD"/>
        </a:lt2>
        <a:accent1>
          <a:srgbClr val="AFD238"/>
        </a:accent1>
        <a:accent2>
          <a:srgbClr val="81C4CD"/>
        </a:accent2>
        <a:accent3>
          <a:srgbClr val="FFFFFF"/>
        </a:accent3>
        <a:accent4>
          <a:srgbClr val="000000"/>
        </a:accent4>
        <a:accent5>
          <a:srgbClr val="D4E5AE"/>
        </a:accent5>
        <a:accent6>
          <a:srgbClr val="74B1BA"/>
        </a:accent6>
        <a:hlink>
          <a:srgbClr val="339966"/>
        </a:hlink>
        <a:folHlink>
          <a:srgbClr val="006699"/>
        </a:folHlink>
      </a:clrScheme>
      <a:clrMap bg1="lt1" tx1="dk1" bg2="lt2" tx2="dk2" accent1="accent1" accent2="accent2" accent3="accent3" accent4="accent4" accent5="accent5" accent6="accent6" hlink="hlink" folHlink="folHlink"/>
    </a:extraClrScheme>
    <a:extraClrScheme>
      <a:clrScheme name="Evaluation PowerPoint Template 14">
        <a:dk1>
          <a:srgbClr val="000000"/>
        </a:dk1>
        <a:lt1>
          <a:srgbClr val="FFFFFF"/>
        </a:lt1>
        <a:dk2>
          <a:srgbClr val="000000"/>
        </a:dk2>
        <a:lt2>
          <a:srgbClr val="B2B2B2"/>
        </a:lt2>
        <a:accent1>
          <a:srgbClr val="AFD238"/>
        </a:accent1>
        <a:accent2>
          <a:srgbClr val="81C4CD"/>
        </a:accent2>
        <a:accent3>
          <a:srgbClr val="FFFFFF"/>
        </a:accent3>
        <a:accent4>
          <a:srgbClr val="000000"/>
        </a:accent4>
        <a:accent5>
          <a:srgbClr val="D4E5AE"/>
        </a:accent5>
        <a:accent6>
          <a:srgbClr val="74B1BA"/>
        </a:accent6>
        <a:hlink>
          <a:srgbClr val="339966"/>
        </a:hlink>
        <a:folHlink>
          <a:srgbClr val="006699"/>
        </a:folHlink>
      </a:clrScheme>
      <a:clrMap bg1="lt1" tx1="dk1" bg2="lt2" tx2="dk2" accent1="accent1" accent2="accent2" accent3="accent3" accent4="accent4" accent5="accent5" accent6="accent6" hlink="hlink" folHlink="folHlink"/>
    </a:extraClrScheme>
    <a:extraClrScheme>
      <a:clrScheme name="Evaluation PowerPoint Template 15">
        <a:dk1>
          <a:srgbClr val="000000"/>
        </a:dk1>
        <a:lt1>
          <a:srgbClr val="FFFFFF"/>
        </a:lt1>
        <a:dk2>
          <a:srgbClr val="000000"/>
        </a:dk2>
        <a:lt2>
          <a:srgbClr val="808080"/>
        </a:lt2>
        <a:accent1>
          <a:srgbClr val="0076C0"/>
        </a:accent1>
        <a:accent2>
          <a:srgbClr val="003366"/>
        </a:accent2>
        <a:accent3>
          <a:srgbClr val="FFFFFF"/>
        </a:accent3>
        <a:accent4>
          <a:srgbClr val="000000"/>
        </a:accent4>
        <a:accent5>
          <a:srgbClr val="AABDDC"/>
        </a:accent5>
        <a:accent6>
          <a:srgbClr val="002D5C"/>
        </a:accent6>
        <a:hlink>
          <a:srgbClr val="1C376E"/>
        </a:hlink>
        <a:folHlink>
          <a:srgbClr val="ADE4FF"/>
        </a:folHlink>
      </a:clrScheme>
      <a:clrMap bg1="lt1" tx1="dk1" bg2="lt2" tx2="dk2" accent1="accent1" accent2="accent2" accent3="accent3" accent4="accent4" accent5="accent5" accent6="accent6" hlink="hlink" folHlink="folHlink"/>
    </a:extraClrScheme>
    <a:extraClrScheme>
      <a:clrScheme name="Evaluation PowerPoint Template 16">
        <a:dk1>
          <a:srgbClr val="000000"/>
        </a:dk1>
        <a:lt1>
          <a:srgbClr val="FFFFFF"/>
        </a:lt1>
        <a:dk2>
          <a:srgbClr val="000000"/>
        </a:dk2>
        <a:lt2>
          <a:srgbClr val="808080"/>
        </a:lt2>
        <a:accent1>
          <a:srgbClr val="00853F"/>
        </a:accent1>
        <a:accent2>
          <a:srgbClr val="7DBC00"/>
        </a:accent2>
        <a:accent3>
          <a:srgbClr val="FFFFFF"/>
        </a:accent3>
        <a:accent4>
          <a:srgbClr val="000000"/>
        </a:accent4>
        <a:accent5>
          <a:srgbClr val="AAC2AF"/>
        </a:accent5>
        <a:accent6>
          <a:srgbClr val="71AA00"/>
        </a:accent6>
        <a:hlink>
          <a:srgbClr val="3366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oecd_50A_FR_blue</Template>
  <TotalTime>5693</TotalTime>
  <Words>1041</Words>
  <Application>Microsoft Office PowerPoint</Application>
  <PresentationFormat>On-screen Show (4:3)</PresentationFormat>
  <Paragraphs>109</Paragraphs>
  <Slides>10</Slides>
  <Notes>10</Notes>
  <HiddenSlides>0</HiddenSlides>
  <MMClips>0</MMClips>
  <ScaleCrop>false</ScaleCrop>
  <HeadingPairs>
    <vt:vector size="4" baseType="variant">
      <vt:variant>
        <vt:lpstr>Theme</vt:lpstr>
      </vt:variant>
      <vt:variant>
        <vt:i4>14</vt:i4>
      </vt:variant>
      <vt:variant>
        <vt:lpstr>Slide Titles</vt:lpstr>
      </vt:variant>
      <vt:variant>
        <vt:i4>10</vt:i4>
      </vt:variant>
    </vt:vector>
  </HeadingPairs>
  <TitlesOfParts>
    <vt:vector size="24" baseType="lpstr">
      <vt:lpstr>oecd_50A_Eng_BD</vt:lpstr>
      <vt:lpstr>1_oecd_50A_Eng_BD</vt:lpstr>
      <vt:lpstr>oecd_Eng_BD</vt:lpstr>
      <vt:lpstr>1_oecd_Eng_BD</vt:lpstr>
      <vt:lpstr>2_oecd_Eng_BD</vt:lpstr>
      <vt:lpstr>3_oecd_Eng_BD</vt:lpstr>
      <vt:lpstr>2_oecd_50A_Eng_BD</vt:lpstr>
      <vt:lpstr>Evaluation Network</vt:lpstr>
      <vt:lpstr>3_oecd_50A_Eng_BD</vt:lpstr>
      <vt:lpstr>4_oecd_50A_Eng_BD</vt:lpstr>
      <vt:lpstr>lighthouse theme</vt:lpstr>
      <vt:lpstr>Median</vt:lpstr>
      <vt:lpstr>1_lighthouse theme</vt:lpstr>
      <vt:lpstr>1_Median</vt:lpstr>
      <vt:lpstr>DAC Network on  Development Evaluation</vt:lpstr>
      <vt:lpstr>DAC Network on Development Evaluation </vt:lpstr>
      <vt:lpstr>What is EVALNET?</vt:lpstr>
      <vt:lpstr>Action points</vt:lpstr>
      <vt:lpstr>The “DAC Approach” to Evaluation</vt:lpstr>
      <vt:lpstr>The role of evaluation</vt:lpstr>
      <vt:lpstr>Current work: Some highlights</vt:lpstr>
      <vt:lpstr>Evaluation Insights Series</vt:lpstr>
      <vt:lpstr>DEReC</vt:lpstr>
      <vt:lpstr>Thank you!</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Chevalier_A</dc:creator>
  <cp:lastModifiedBy>NZINGA Angele</cp:lastModifiedBy>
  <cp:revision>344</cp:revision>
  <dcterms:created xsi:type="dcterms:W3CDTF">2012-04-16T13:40:35Z</dcterms:created>
  <dcterms:modified xsi:type="dcterms:W3CDTF">2014-02-04T14:21:29Z</dcterms:modified>
</cp:coreProperties>
</file>